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699" r:id="rId2"/>
    <p:sldMasterId id="2147483839" r:id="rId3"/>
  </p:sldMasterIdLst>
  <p:notesMasterIdLst>
    <p:notesMasterId r:id="rId28"/>
  </p:notesMasterIdLst>
  <p:sldIdLst>
    <p:sldId id="3345" r:id="rId4"/>
    <p:sldId id="3348" r:id="rId5"/>
    <p:sldId id="296" r:id="rId6"/>
    <p:sldId id="3349" r:id="rId7"/>
    <p:sldId id="3350" r:id="rId8"/>
    <p:sldId id="523" r:id="rId9"/>
    <p:sldId id="3353" r:id="rId10"/>
    <p:sldId id="1073" r:id="rId11"/>
    <p:sldId id="2140" r:id="rId12"/>
    <p:sldId id="272" r:id="rId13"/>
    <p:sldId id="2152" r:id="rId14"/>
    <p:sldId id="442" r:id="rId15"/>
    <p:sldId id="2153" r:id="rId16"/>
    <p:sldId id="2154" r:id="rId17"/>
    <p:sldId id="364" r:id="rId18"/>
    <p:sldId id="1134" r:id="rId19"/>
    <p:sldId id="1135" r:id="rId20"/>
    <p:sldId id="1136" r:id="rId21"/>
    <p:sldId id="1137" r:id="rId22"/>
    <p:sldId id="2155" r:id="rId23"/>
    <p:sldId id="2148" r:id="rId24"/>
    <p:sldId id="1152" r:id="rId25"/>
    <p:sldId id="3351" r:id="rId26"/>
    <p:sldId id="334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0B7B"/>
    <a:srgbClr val="000000"/>
    <a:srgbClr val="003C40"/>
    <a:srgbClr val="00D9F5"/>
    <a:srgbClr val="F15B2B"/>
    <a:srgbClr val="50972C"/>
    <a:srgbClr val="804A2E"/>
    <a:srgbClr val="0A13E4"/>
    <a:srgbClr val="747E97"/>
    <a:srgbClr val="91A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8" autoAdjust="0"/>
    <p:restoredTop sz="74161" autoAdjust="0"/>
  </p:normalViewPr>
  <p:slideViewPr>
    <p:cSldViewPr>
      <p:cViewPr varScale="1">
        <p:scale>
          <a:sx n="85" d="100"/>
          <a:sy n="85" d="100"/>
        </p:scale>
        <p:origin x="153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ustomXml" Target="../customXml/item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E9C69E-230C-4999-BACF-6715A6FD80CE}" type="doc">
      <dgm:prSet loTypeId="urn:microsoft.com/office/officeart/2005/8/layout/hProcess9" loCatId="process" qsTypeId="urn:microsoft.com/office/officeart/2005/8/quickstyle/simple1" qsCatId="simple" csTypeId="urn:microsoft.com/office/officeart/2005/8/colors/colorful1" csCatId="colorful" phldr="1"/>
      <dgm:spPr/>
    </dgm:pt>
    <dgm:pt modelId="{3A55502B-40FB-4CA7-9076-E22FB883F947}">
      <dgm:prSet phldrT="[Text]" custT="1"/>
      <dgm:spPr/>
      <dgm:t>
        <a:bodyPr/>
        <a:lstStyle/>
        <a:p>
          <a:r>
            <a:rPr lang="en-CA" sz="1800" b="1" dirty="0"/>
            <a:t>Preparation</a:t>
          </a:r>
        </a:p>
      </dgm:t>
    </dgm:pt>
    <dgm:pt modelId="{A2CC0FDE-1FE3-4185-97A0-7CE1F0D42641}" type="parTrans" cxnId="{A2C86724-04D9-4D3D-BF8F-202A9C4DA7CE}">
      <dgm:prSet/>
      <dgm:spPr/>
      <dgm:t>
        <a:bodyPr/>
        <a:lstStyle/>
        <a:p>
          <a:endParaRPr lang="en-CA"/>
        </a:p>
      </dgm:t>
    </dgm:pt>
    <dgm:pt modelId="{48AFA56A-3DA2-4544-8962-04147D9A2AA2}" type="sibTrans" cxnId="{A2C86724-04D9-4D3D-BF8F-202A9C4DA7CE}">
      <dgm:prSet/>
      <dgm:spPr/>
      <dgm:t>
        <a:bodyPr/>
        <a:lstStyle/>
        <a:p>
          <a:endParaRPr lang="en-CA"/>
        </a:p>
      </dgm:t>
    </dgm:pt>
    <dgm:pt modelId="{DD170CF3-F6DC-42CB-9382-802BC0B8E7BF}">
      <dgm:prSet phldrT="[Text]" custT="1"/>
      <dgm:spPr/>
      <dgm:t>
        <a:bodyPr/>
        <a:lstStyle/>
        <a:p>
          <a:r>
            <a:rPr lang="en-CA" sz="1800" b="1" dirty="0"/>
            <a:t>Opening Position</a:t>
          </a:r>
        </a:p>
      </dgm:t>
    </dgm:pt>
    <dgm:pt modelId="{121A4399-D184-4021-962A-0630BF886A6B}" type="parTrans" cxnId="{0ACA456A-791E-4DDF-89F7-01E5F6777EAE}">
      <dgm:prSet/>
      <dgm:spPr/>
      <dgm:t>
        <a:bodyPr/>
        <a:lstStyle/>
        <a:p>
          <a:endParaRPr lang="en-CA"/>
        </a:p>
      </dgm:t>
    </dgm:pt>
    <dgm:pt modelId="{1433323B-2200-448E-BD04-34BBF1F45CE4}" type="sibTrans" cxnId="{0ACA456A-791E-4DDF-89F7-01E5F6777EAE}">
      <dgm:prSet/>
      <dgm:spPr/>
      <dgm:t>
        <a:bodyPr/>
        <a:lstStyle/>
        <a:p>
          <a:endParaRPr lang="en-CA"/>
        </a:p>
      </dgm:t>
    </dgm:pt>
    <dgm:pt modelId="{A486CB3D-B3FE-4B8C-95CC-E06EB4FD2344}">
      <dgm:prSet phldrT="[Text]" custT="1"/>
      <dgm:spPr/>
      <dgm:t>
        <a:bodyPr/>
        <a:lstStyle/>
        <a:p>
          <a:r>
            <a:rPr lang="en-CA" sz="1800" b="1" dirty="0"/>
            <a:t>Bargaining</a:t>
          </a:r>
        </a:p>
      </dgm:t>
    </dgm:pt>
    <dgm:pt modelId="{389B80D7-9BBE-44A3-B825-5C8EB6DADFB2}" type="parTrans" cxnId="{795D42CB-C855-4191-AC49-81E0513EE532}">
      <dgm:prSet/>
      <dgm:spPr/>
      <dgm:t>
        <a:bodyPr/>
        <a:lstStyle/>
        <a:p>
          <a:endParaRPr lang="en-CA"/>
        </a:p>
      </dgm:t>
    </dgm:pt>
    <dgm:pt modelId="{F14145E9-1C2E-48E7-A03F-695484BC53E1}" type="sibTrans" cxnId="{795D42CB-C855-4191-AC49-81E0513EE532}">
      <dgm:prSet/>
      <dgm:spPr/>
      <dgm:t>
        <a:bodyPr/>
        <a:lstStyle/>
        <a:p>
          <a:endParaRPr lang="en-CA"/>
        </a:p>
      </dgm:t>
    </dgm:pt>
    <dgm:pt modelId="{0F13A85B-0500-4F30-BEF9-E658D99B011F}">
      <dgm:prSet custT="1"/>
      <dgm:spPr/>
      <dgm:t>
        <a:bodyPr/>
        <a:lstStyle/>
        <a:p>
          <a:r>
            <a:rPr lang="en-CA" sz="1800" b="1" dirty="0"/>
            <a:t>Movement</a:t>
          </a:r>
        </a:p>
      </dgm:t>
    </dgm:pt>
    <dgm:pt modelId="{5A52C406-54FD-4BDC-A532-FB7DCE8FC675}" type="parTrans" cxnId="{C267404E-1E6D-4609-B9B3-98F6F9234586}">
      <dgm:prSet/>
      <dgm:spPr/>
      <dgm:t>
        <a:bodyPr/>
        <a:lstStyle/>
        <a:p>
          <a:endParaRPr lang="en-CA"/>
        </a:p>
      </dgm:t>
    </dgm:pt>
    <dgm:pt modelId="{1A9005AF-9BB8-4133-9EF3-52652B1F33D5}" type="sibTrans" cxnId="{C267404E-1E6D-4609-B9B3-98F6F9234586}">
      <dgm:prSet/>
      <dgm:spPr/>
      <dgm:t>
        <a:bodyPr/>
        <a:lstStyle/>
        <a:p>
          <a:endParaRPr lang="en-CA"/>
        </a:p>
      </dgm:t>
    </dgm:pt>
    <dgm:pt modelId="{768E0FA6-7486-466C-82DF-E786BAF67C49}">
      <dgm:prSet custT="1"/>
      <dgm:spPr/>
      <dgm:t>
        <a:bodyPr/>
        <a:lstStyle/>
        <a:p>
          <a:r>
            <a:rPr lang="en-CA" sz="1800" b="1" dirty="0"/>
            <a:t>Closing</a:t>
          </a:r>
        </a:p>
      </dgm:t>
    </dgm:pt>
    <dgm:pt modelId="{9C0DF6C0-5E49-4ACA-AE0D-B39BF69C544D}" type="parTrans" cxnId="{32009720-5A6F-4F1D-843D-3D20FF905BEB}">
      <dgm:prSet/>
      <dgm:spPr/>
      <dgm:t>
        <a:bodyPr/>
        <a:lstStyle/>
        <a:p>
          <a:endParaRPr lang="en-CA"/>
        </a:p>
      </dgm:t>
    </dgm:pt>
    <dgm:pt modelId="{1B62EBB7-9D7B-444A-98AD-B03D7B7AFBAB}" type="sibTrans" cxnId="{32009720-5A6F-4F1D-843D-3D20FF905BEB}">
      <dgm:prSet/>
      <dgm:spPr/>
      <dgm:t>
        <a:bodyPr/>
        <a:lstStyle/>
        <a:p>
          <a:endParaRPr lang="en-CA"/>
        </a:p>
      </dgm:t>
    </dgm:pt>
    <dgm:pt modelId="{127DE91B-DE54-4B4A-AB95-E90F27EFD614}" type="pres">
      <dgm:prSet presAssocID="{93E9C69E-230C-4999-BACF-6715A6FD80CE}" presName="CompostProcess" presStyleCnt="0">
        <dgm:presLayoutVars>
          <dgm:dir/>
          <dgm:resizeHandles val="exact"/>
        </dgm:presLayoutVars>
      </dgm:prSet>
      <dgm:spPr/>
    </dgm:pt>
    <dgm:pt modelId="{473A8479-B5BA-42AB-BAAA-02CF0FCCC0E7}" type="pres">
      <dgm:prSet presAssocID="{93E9C69E-230C-4999-BACF-6715A6FD80CE}" presName="arrow" presStyleLbl="bgShp" presStyleIdx="0" presStyleCnt="1"/>
      <dgm:spPr/>
    </dgm:pt>
    <dgm:pt modelId="{4D046576-7111-46F9-A6FE-98F3F51261C7}" type="pres">
      <dgm:prSet presAssocID="{93E9C69E-230C-4999-BACF-6715A6FD80CE}" presName="linearProcess" presStyleCnt="0"/>
      <dgm:spPr/>
    </dgm:pt>
    <dgm:pt modelId="{BAA35B95-D629-4129-8BFD-D0F794ABFDCC}" type="pres">
      <dgm:prSet presAssocID="{3A55502B-40FB-4CA7-9076-E22FB883F947}" presName="textNode" presStyleLbl="node1" presStyleIdx="0" presStyleCnt="5">
        <dgm:presLayoutVars>
          <dgm:bulletEnabled val="1"/>
        </dgm:presLayoutVars>
      </dgm:prSet>
      <dgm:spPr/>
    </dgm:pt>
    <dgm:pt modelId="{0966DABE-19CA-4446-8AA2-5D3255785942}" type="pres">
      <dgm:prSet presAssocID="{48AFA56A-3DA2-4544-8962-04147D9A2AA2}" presName="sibTrans" presStyleCnt="0"/>
      <dgm:spPr/>
    </dgm:pt>
    <dgm:pt modelId="{4C2FF350-58E2-4300-BF33-48A5C749AFFD}" type="pres">
      <dgm:prSet presAssocID="{DD170CF3-F6DC-42CB-9382-802BC0B8E7BF}" presName="textNode" presStyleLbl="node1" presStyleIdx="1" presStyleCnt="5">
        <dgm:presLayoutVars>
          <dgm:bulletEnabled val="1"/>
        </dgm:presLayoutVars>
      </dgm:prSet>
      <dgm:spPr/>
    </dgm:pt>
    <dgm:pt modelId="{5E4C37F8-E1B5-4958-A133-F94710FF438E}" type="pres">
      <dgm:prSet presAssocID="{1433323B-2200-448E-BD04-34BBF1F45CE4}" presName="sibTrans" presStyleCnt="0"/>
      <dgm:spPr/>
    </dgm:pt>
    <dgm:pt modelId="{1AF673F5-FD60-41CE-A4DC-EE68A3178892}" type="pres">
      <dgm:prSet presAssocID="{A486CB3D-B3FE-4B8C-95CC-E06EB4FD2344}" presName="textNode" presStyleLbl="node1" presStyleIdx="2" presStyleCnt="5">
        <dgm:presLayoutVars>
          <dgm:bulletEnabled val="1"/>
        </dgm:presLayoutVars>
      </dgm:prSet>
      <dgm:spPr/>
    </dgm:pt>
    <dgm:pt modelId="{FA305108-7C7B-4CF0-9422-25B512AE729E}" type="pres">
      <dgm:prSet presAssocID="{F14145E9-1C2E-48E7-A03F-695484BC53E1}" presName="sibTrans" presStyleCnt="0"/>
      <dgm:spPr/>
    </dgm:pt>
    <dgm:pt modelId="{5FCD9838-B6D1-4478-8ADD-C411AF2B90A6}" type="pres">
      <dgm:prSet presAssocID="{0F13A85B-0500-4F30-BEF9-E658D99B011F}" presName="textNode" presStyleLbl="node1" presStyleIdx="3" presStyleCnt="5">
        <dgm:presLayoutVars>
          <dgm:bulletEnabled val="1"/>
        </dgm:presLayoutVars>
      </dgm:prSet>
      <dgm:spPr/>
    </dgm:pt>
    <dgm:pt modelId="{2BE3A484-E731-40F4-BAE0-29DFE4C1AECD}" type="pres">
      <dgm:prSet presAssocID="{1A9005AF-9BB8-4133-9EF3-52652B1F33D5}" presName="sibTrans" presStyleCnt="0"/>
      <dgm:spPr/>
    </dgm:pt>
    <dgm:pt modelId="{83147F00-891D-4E0A-B48C-77EFD981C883}" type="pres">
      <dgm:prSet presAssocID="{768E0FA6-7486-466C-82DF-E786BAF67C49}" presName="textNode" presStyleLbl="node1" presStyleIdx="4" presStyleCnt="5">
        <dgm:presLayoutVars>
          <dgm:bulletEnabled val="1"/>
        </dgm:presLayoutVars>
      </dgm:prSet>
      <dgm:spPr/>
    </dgm:pt>
  </dgm:ptLst>
  <dgm:cxnLst>
    <dgm:cxn modelId="{32009720-5A6F-4F1D-843D-3D20FF905BEB}" srcId="{93E9C69E-230C-4999-BACF-6715A6FD80CE}" destId="{768E0FA6-7486-466C-82DF-E786BAF67C49}" srcOrd="4" destOrd="0" parTransId="{9C0DF6C0-5E49-4ACA-AE0D-B39BF69C544D}" sibTransId="{1B62EBB7-9D7B-444A-98AD-B03D7B7AFBAB}"/>
    <dgm:cxn modelId="{9C788523-B089-43A8-9844-E0FEACEB6222}" type="presOf" srcId="{768E0FA6-7486-466C-82DF-E786BAF67C49}" destId="{83147F00-891D-4E0A-B48C-77EFD981C883}" srcOrd="0" destOrd="0" presId="urn:microsoft.com/office/officeart/2005/8/layout/hProcess9"/>
    <dgm:cxn modelId="{A2C86724-04D9-4D3D-BF8F-202A9C4DA7CE}" srcId="{93E9C69E-230C-4999-BACF-6715A6FD80CE}" destId="{3A55502B-40FB-4CA7-9076-E22FB883F947}" srcOrd="0" destOrd="0" parTransId="{A2CC0FDE-1FE3-4185-97A0-7CE1F0D42641}" sibTransId="{48AFA56A-3DA2-4544-8962-04147D9A2AA2}"/>
    <dgm:cxn modelId="{E4A2E338-58D8-4EAF-B491-3008267FF10C}" type="presOf" srcId="{93E9C69E-230C-4999-BACF-6715A6FD80CE}" destId="{127DE91B-DE54-4B4A-AB95-E90F27EFD614}" srcOrd="0" destOrd="0" presId="urn:microsoft.com/office/officeart/2005/8/layout/hProcess9"/>
    <dgm:cxn modelId="{21DACC49-80D5-48E8-9092-A49DBC3E8920}" type="presOf" srcId="{3A55502B-40FB-4CA7-9076-E22FB883F947}" destId="{BAA35B95-D629-4129-8BFD-D0F794ABFDCC}" srcOrd="0" destOrd="0" presId="urn:microsoft.com/office/officeart/2005/8/layout/hProcess9"/>
    <dgm:cxn modelId="{0ACA456A-791E-4DDF-89F7-01E5F6777EAE}" srcId="{93E9C69E-230C-4999-BACF-6715A6FD80CE}" destId="{DD170CF3-F6DC-42CB-9382-802BC0B8E7BF}" srcOrd="1" destOrd="0" parTransId="{121A4399-D184-4021-962A-0630BF886A6B}" sibTransId="{1433323B-2200-448E-BD04-34BBF1F45CE4}"/>
    <dgm:cxn modelId="{C267404E-1E6D-4609-B9B3-98F6F9234586}" srcId="{93E9C69E-230C-4999-BACF-6715A6FD80CE}" destId="{0F13A85B-0500-4F30-BEF9-E658D99B011F}" srcOrd="3" destOrd="0" parTransId="{5A52C406-54FD-4BDC-A532-FB7DCE8FC675}" sibTransId="{1A9005AF-9BB8-4133-9EF3-52652B1F33D5}"/>
    <dgm:cxn modelId="{4C693D55-4475-4E5A-A882-3FD4422E5BD5}" type="presOf" srcId="{0F13A85B-0500-4F30-BEF9-E658D99B011F}" destId="{5FCD9838-B6D1-4478-8ADD-C411AF2B90A6}" srcOrd="0" destOrd="0" presId="urn:microsoft.com/office/officeart/2005/8/layout/hProcess9"/>
    <dgm:cxn modelId="{0C4C2991-4655-4B15-BB1E-86541620F2A6}" type="presOf" srcId="{A486CB3D-B3FE-4B8C-95CC-E06EB4FD2344}" destId="{1AF673F5-FD60-41CE-A4DC-EE68A3178892}" srcOrd="0" destOrd="0" presId="urn:microsoft.com/office/officeart/2005/8/layout/hProcess9"/>
    <dgm:cxn modelId="{795D42CB-C855-4191-AC49-81E0513EE532}" srcId="{93E9C69E-230C-4999-BACF-6715A6FD80CE}" destId="{A486CB3D-B3FE-4B8C-95CC-E06EB4FD2344}" srcOrd="2" destOrd="0" parTransId="{389B80D7-9BBE-44A3-B825-5C8EB6DADFB2}" sibTransId="{F14145E9-1C2E-48E7-A03F-695484BC53E1}"/>
    <dgm:cxn modelId="{011AFEED-B929-409F-948C-6B2168AC5E31}" type="presOf" srcId="{DD170CF3-F6DC-42CB-9382-802BC0B8E7BF}" destId="{4C2FF350-58E2-4300-BF33-48A5C749AFFD}" srcOrd="0" destOrd="0" presId="urn:microsoft.com/office/officeart/2005/8/layout/hProcess9"/>
    <dgm:cxn modelId="{79139644-90DB-49EB-8112-7B485B0D03F0}" type="presParOf" srcId="{127DE91B-DE54-4B4A-AB95-E90F27EFD614}" destId="{473A8479-B5BA-42AB-BAAA-02CF0FCCC0E7}" srcOrd="0" destOrd="0" presId="urn:microsoft.com/office/officeart/2005/8/layout/hProcess9"/>
    <dgm:cxn modelId="{87A75073-5CDD-471B-A0A4-356C6822EB8F}" type="presParOf" srcId="{127DE91B-DE54-4B4A-AB95-E90F27EFD614}" destId="{4D046576-7111-46F9-A6FE-98F3F51261C7}" srcOrd="1" destOrd="0" presId="urn:microsoft.com/office/officeart/2005/8/layout/hProcess9"/>
    <dgm:cxn modelId="{82A9B257-5C65-4F7C-AEB7-F2DB34819CC5}" type="presParOf" srcId="{4D046576-7111-46F9-A6FE-98F3F51261C7}" destId="{BAA35B95-D629-4129-8BFD-D0F794ABFDCC}" srcOrd="0" destOrd="0" presId="urn:microsoft.com/office/officeart/2005/8/layout/hProcess9"/>
    <dgm:cxn modelId="{8A5A8479-F025-4CF6-846B-9C7278A2A546}" type="presParOf" srcId="{4D046576-7111-46F9-A6FE-98F3F51261C7}" destId="{0966DABE-19CA-4446-8AA2-5D3255785942}" srcOrd="1" destOrd="0" presId="urn:microsoft.com/office/officeart/2005/8/layout/hProcess9"/>
    <dgm:cxn modelId="{FC3D447C-85D8-4E81-9355-C2389BEF068D}" type="presParOf" srcId="{4D046576-7111-46F9-A6FE-98F3F51261C7}" destId="{4C2FF350-58E2-4300-BF33-48A5C749AFFD}" srcOrd="2" destOrd="0" presId="urn:microsoft.com/office/officeart/2005/8/layout/hProcess9"/>
    <dgm:cxn modelId="{D888ACF3-1254-4EAA-90E7-E22077D4FEC4}" type="presParOf" srcId="{4D046576-7111-46F9-A6FE-98F3F51261C7}" destId="{5E4C37F8-E1B5-4958-A133-F94710FF438E}" srcOrd="3" destOrd="0" presId="urn:microsoft.com/office/officeart/2005/8/layout/hProcess9"/>
    <dgm:cxn modelId="{B023F39A-4BF7-454E-9A59-556A576BADE5}" type="presParOf" srcId="{4D046576-7111-46F9-A6FE-98F3F51261C7}" destId="{1AF673F5-FD60-41CE-A4DC-EE68A3178892}" srcOrd="4" destOrd="0" presId="urn:microsoft.com/office/officeart/2005/8/layout/hProcess9"/>
    <dgm:cxn modelId="{2AED5F3A-9413-4FB5-986E-CC6C4AFB62F3}" type="presParOf" srcId="{4D046576-7111-46F9-A6FE-98F3F51261C7}" destId="{FA305108-7C7B-4CF0-9422-25B512AE729E}" srcOrd="5" destOrd="0" presId="urn:microsoft.com/office/officeart/2005/8/layout/hProcess9"/>
    <dgm:cxn modelId="{D4E62184-AC28-459B-A670-070394828079}" type="presParOf" srcId="{4D046576-7111-46F9-A6FE-98F3F51261C7}" destId="{5FCD9838-B6D1-4478-8ADD-C411AF2B90A6}" srcOrd="6" destOrd="0" presId="urn:microsoft.com/office/officeart/2005/8/layout/hProcess9"/>
    <dgm:cxn modelId="{F4E6BE23-FA53-46F7-8629-FCFD5D11E5EA}" type="presParOf" srcId="{4D046576-7111-46F9-A6FE-98F3F51261C7}" destId="{2BE3A484-E731-40F4-BAE0-29DFE4C1AECD}" srcOrd="7" destOrd="0" presId="urn:microsoft.com/office/officeart/2005/8/layout/hProcess9"/>
    <dgm:cxn modelId="{27B5C72E-8ACB-4312-B77A-4DF91B3EDC24}" type="presParOf" srcId="{4D046576-7111-46F9-A6FE-98F3F51261C7}" destId="{83147F00-891D-4E0A-B48C-77EFD981C88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E9C69E-230C-4999-BACF-6715A6FD80CE}" type="doc">
      <dgm:prSet loTypeId="urn:microsoft.com/office/officeart/2005/8/layout/hProcess9" loCatId="process" qsTypeId="urn:microsoft.com/office/officeart/2005/8/quickstyle/simple1" qsCatId="simple" csTypeId="urn:microsoft.com/office/officeart/2005/8/colors/colorful1" csCatId="colorful" phldr="1"/>
      <dgm:spPr/>
    </dgm:pt>
    <dgm:pt modelId="{3A55502B-40FB-4CA7-9076-E22FB883F947}">
      <dgm:prSet phldrT="[Text]" custT="1"/>
      <dgm:spPr/>
      <dgm:t>
        <a:bodyPr/>
        <a:lstStyle/>
        <a:p>
          <a:r>
            <a:rPr lang="en-CA" sz="1800" b="1" dirty="0"/>
            <a:t>Preparation</a:t>
          </a:r>
        </a:p>
      </dgm:t>
    </dgm:pt>
    <dgm:pt modelId="{A2CC0FDE-1FE3-4185-97A0-7CE1F0D42641}" type="parTrans" cxnId="{A2C86724-04D9-4D3D-BF8F-202A9C4DA7CE}">
      <dgm:prSet/>
      <dgm:spPr/>
      <dgm:t>
        <a:bodyPr/>
        <a:lstStyle/>
        <a:p>
          <a:endParaRPr lang="en-CA"/>
        </a:p>
      </dgm:t>
    </dgm:pt>
    <dgm:pt modelId="{48AFA56A-3DA2-4544-8962-04147D9A2AA2}" type="sibTrans" cxnId="{A2C86724-04D9-4D3D-BF8F-202A9C4DA7CE}">
      <dgm:prSet/>
      <dgm:spPr/>
      <dgm:t>
        <a:bodyPr/>
        <a:lstStyle/>
        <a:p>
          <a:endParaRPr lang="en-CA"/>
        </a:p>
      </dgm:t>
    </dgm:pt>
    <dgm:pt modelId="{DD170CF3-F6DC-42CB-9382-802BC0B8E7BF}">
      <dgm:prSet phldrT="[Text]" custT="1"/>
      <dgm:spPr/>
      <dgm:t>
        <a:bodyPr/>
        <a:lstStyle/>
        <a:p>
          <a:r>
            <a:rPr lang="en-CA" sz="1800" b="1" dirty="0"/>
            <a:t>Opening Position</a:t>
          </a:r>
        </a:p>
      </dgm:t>
    </dgm:pt>
    <dgm:pt modelId="{121A4399-D184-4021-962A-0630BF886A6B}" type="parTrans" cxnId="{0ACA456A-791E-4DDF-89F7-01E5F6777EAE}">
      <dgm:prSet/>
      <dgm:spPr/>
      <dgm:t>
        <a:bodyPr/>
        <a:lstStyle/>
        <a:p>
          <a:endParaRPr lang="en-CA"/>
        </a:p>
      </dgm:t>
    </dgm:pt>
    <dgm:pt modelId="{1433323B-2200-448E-BD04-34BBF1F45CE4}" type="sibTrans" cxnId="{0ACA456A-791E-4DDF-89F7-01E5F6777EAE}">
      <dgm:prSet/>
      <dgm:spPr/>
      <dgm:t>
        <a:bodyPr/>
        <a:lstStyle/>
        <a:p>
          <a:endParaRPr lang="en-CA"/>
        </a:p>
      </dgm:t>
    </dgm:pt>
    <dgm:pt modelId="{A486CB3D-B3FE-4B8C-95CC-E06EB4FD2344}">
      <dgm:prSet phldrT="[Text]" custT="1"/>
      <dgm:spPr/>
      <dgm:t>
        <a:bodyPr/>
        <a:lstStyle/>
        <a:p>
          <a:r>
            <a:rPr lang="en-CA" sz="1800" b="1" dirty="0"/>
            <a:t>Bargaining</a:t>
          </a:r>
        </a:p>
      </dgm:t>
    </dgm:pt>
    <dgm:pt modelId="{389B80D7-9BBE-44A3-B825-5C8EB6DADFB2}" type="parTrans" cxnId="{795D42CB-C855-4191-AC49-81E0513EE532}">
      <dgm:prSet/>
      <dgm:spPr/>
      <dgm:t>
        <a:bodyPr/>
        <a:lstStyle/>
        <a:p>
          <a:endParaRPr lang="en-CA"/>
        </a:p>
      </dgm:t>
    </dgm:pt>
    <dgm:pt modelId="{F14145E9-1C2E-48E7-A03F-695484BC53E1}" type="sibTrans" cxnId="{795D42CB-C855-4191-AC49-81E0513EE532}">
      <dgm:prSet/>
      <dgm:spPr/>
      <dgm:t>
        <a:bodyPr/>
        <a:lstStyle/>
        <a:p>
          <a:endParaRPr lang="en-CA"/>
        </a:p>
      </dgm:t>
    </dgm:pt>
    <dgm:pt modelId="{0F13A85B-0500-4F30-BEF9-E658D99B011F}">
      <dgm:prSet custT="1"/>
      <dgm:spPr/>
      <dgm:t>
        <a:bodyPr/>
        <a:lstStyle/>
        <a:p>
          <a:r>
            <a:rPr lang="en-CA" sz="1800" b="1" dirty="0"/>
            <a:t>Movement</a:t>
          </a:r>
        </a:p>
      </dgm:t>
    </dgm:pt>
    <dgm:pt modelId="{5A52C406-54FD-4BDC-A532-FB7DCE8FC675}" type="parTrans" cxnId="{C267404E-1E6D-4609-B9B3-98F6F9234586}">
      <dgm:prSet/>
      <dgm:spPr/>
      <dgm:t>
        <a:bodyPr/>
        <a:lstStyle/>
        <a:p>
          <a:endParaRPr lang="en-CA"/>
        </a:p>
      </dgm:t>
    </dgm:pt>
    <dgm:pt modelId="{1A9005AF-9BB8-4133-9EF3-52652B1F33D5}" type="sibTrans" cxnId="{C267404E-1E6D-4609-B9B3-98F6F9234586}">
      <dgm:prSet/>
      <dgm:spPr/>
      <dgm:t>
        <a:bodyPr/>
        <a:lstStyle/>
        <a:p>
          <a:endParaRPr lang="en-CA"/>
        </a:p>
      </dgm:t>
    </dgm:pt>
    <dgm:pt modelId="{768E0FA6-7486-466C-82DF-E786BAF67C49}">
      <dgm:prSet custT="1"/>
      <dgm:spPr/>
      <dgm:t>
        <a:bodyPr/>
        <a:lstStyle/>
        <a:p>
          <a:r>
            <a:rPr lang="en-CA" sz="1800" b="1" dirty="0"/>
            <a:t>Closing</a:t>
          </a:r>
        </a:p>
      </dgm:t>
    </dgm:pt>
    <dgm:pt modelId="{9C0DF6C0-5E49-4ACA-AE0D-B39BF69C544D}" type="parTrans" cxnId="{32009720-5A6F-4F1D-843D-3D20FF905BEB}">
      <dgm:prSet/>
      <dgm:spPr/>
      <dgm:t>
        <a:bodyPr/>
        <a:lstStyle/>
        <a:p>
          <a:endParaRPr lang="en-CA"/>
        </a:p>
      </dgm:t>
    </dgm:pt>
    <dgm:pt modelId="{1B62EBB7-9D7B-444A-98AD-B03D7B7AFBAB}" type="sibTrans" cxnId="{32009720-5A6F-4F1D-843D-3D20FF905BEB}">
      <dgm:prSet/>
      <dgm:spPr/>
      <dgm:t>
        <a:bodyPr/>
        <a:lstStyle/>
        <a:p>
          <a:endParaRPr lang="en-CA"/>
        </a:p>
      </dgm:t>
    </dgm:pt>
    <dgm:pt modelId="{127DE91B-DE54-4B4A-AB95-E90F27EFD614}" type="pres">
      <dgm:prSet presAssocID="{93E9C69E-230C-4999-BACF-6715A6FD80CE}" presName="CompostProcess" presStyleCnt="0">
        <dgm:presLayoutVars>
          <dgm:dir/>
          <dgm:resizeHandles val="exact"/>
        </dgm:presLayoutVars>
      </dgm:prSet>
      <dgm:spPr/>
    </dgm:pt>
    <dgm:pt modelId="{473A8479-B5BA-42AB-BAAA-02CF0FCCC0E7}" type="pres">
      <dgm:prSet presAssocID="{93E9C69E-230C-4999-BACF-6715A6FD80CE}" presName="arrow" presStyleLbl="bgShp" presStyleIdx="0" presStyleCnt="1"/>
      <dgm:spPr/>
    </dgm:pt>
    <dgm:pt modelId="{4D046576-7111-46F9-A6FE-98F3F51261C7}" type="pres">
      <dgm:prSet presAssocID="{93E9C69E-230C-4999-BACF-6715A6FD80CE}" presName="linearProcess" presStyleCnt="0"/>
      <dgm:spPr/>
    </dgm:pt>
    <dgm:pt modelId="{BAA35B95-D629-4129-8BFD-D0F794ABFDCC}" type="pres">
      <dgm:prSet presAssocID="{3A55502B-40FB-4CA7-9076-E22FB883F947}" presName="textNode" presStyleLbl="node1" presStyleIdx="0" presStyleCnt="5">
        <dgm:presLayoutVars>
          <dgm:bulletEnabled val="1"/>
        </dgm:presLayoutVars>
      </dgm:prSet>
      <dgm:spPr/>
    </dgm:pt>
    <dgm:pt modelId="{0966DABE-19CA-4446-8AA2-5D3255785942}" type="pres">
      <dgm:prSet presAssocID="{48AFA56A-3DA2-4544-8962-04147D9A2AA2}" presName="sibTrans" presStyleCnt="0"/>
      <dgm:spPr/>
    </dgm:pt>
    <dgm:pt modelId="{4C2FF350-58E2-4300-BF33-48A5C749AFFD}" type="pres">
      <dgm:prSet presAssocID="{DD170CF3-F6DC-42CB-9382-802BC0B8E7BF}" presName="textNode" presStyleLbl="node1" presStyleIdx="1" presStyleCnt="5">
        <dgm:presLayoutVars>
          <dgm:bulletEnabled val="1"/>
        </dgm:presLayoutVars>
      </dgm:prSet>
      <dgm:spPr/>
    </dgm:pt>
    <dgm:pt modelId="{5E4C37F8-E1B5-4958-A133-F94710FF438E}" type="pres">
      <dgm:prSet presAssocID="{1433323B-2200-448E-BD04-34BBF1F45CE4}" presName="sibTrans" presStyleCnt="0"/>
      <dgm:spPr/>
    </dgm:pt>
    <dgm:pt modelId="{1AF673F5-FD60-41CE-A4DC-EE68A3178892}" type="pres">
      <dgm:prSet presAssocID="{A486CB3D-B3FE-4B8C-95CC-E06EB4FD2344}" presName="textNode" presStyleLbl="node1" presStyleIdx="2" presStyleCnt="5">
        <dgm:presLayoutVars>
          <dgm:bulletEnabled val="1"/>
        </dgm:presLayoutVars>
      </dgm:prSet>
      <dgm:spPr/>
    </dgm:pt>
    <dgm:pt modelId="{FA305108-7C7B-4CF0-9422-25B512AE729E}" type="pres">
      <dgm:prSet presAssocID="{F14145E9-1C2E-48E7-A03F-695484BC53E1}" presName="sibTrans" presStyleCnt="0"/>
      <dgm:spPr/>
    </dgm:pt>
    <dgm:pt modelId="{5FCD9838-B6D1-4478-8ADD-C411AF2B90A6}" type="pres">
      <dgm:prSet presAssocID="{0F13A85B-0500-4F30-BEF9-E658D99B011F}" presName="textNode" presStyleLbl="node1" presStyleIdx="3" presStyleCnt="5">
        <dgm:presLayoutVars>
          <dgm:bulletEnabled val="1"/>
        </dgm:presLayoutVars>
      </dgm:prSet>
      <dgm:spPr/>
    </dgm:pt>
    <dgm:pt modelId="{2BE3A484-E731-40F4-BAE0-29DFE4C1AECD}" type="pres">
      <dgm:prSet presAssocID="{1A9005AF-9BB8-4133-9EF3-52652B1F33D5}" presName="sibTrans" presStyleCnt="0"/>
      <dgm:spPr/>
    </dgm:pt>
    <dgm:pt modelId="{83147F00-891D-4E0A-B48C-77EFD981C883}" type="pres">
      <dgm:prSet presAssocID="{768E0FA6-7486-466C-82DF-E786BAF67C49}" presName="textNode" presStyleLbl="node1" presStyleIdx="4" presStyleCnt="5">
        <dgm:presLayoutVars>
          <dgm:bulletEnabled val="1"/>
        </dgm:presLayoutVars>
      </dgm:prSet>
      <dgm:spPr/>
    </dgm:pt>
  </dgm:ptLst>
  <dgm:cxnLst>
    <dgm:cxn modelId="{32009720-5A6F-4F1D-843D-3D20FF905BEB}" srcId="{93E9C69E-230C-4999-BACF-6715A6FD80CE}" destId="{768E0FA6-7486-466C-82DF-E786BAF67C49}" srcOrd="4" destOrd="0" parTransId="{9C0DF6C0-5E49-4ACA-AE0D-B39BF69C544D}" sibTransId="{1B62EBB7-9D7B-444A-98AD-B03D7B7AFBAB}"/>
    <dgm:cxn modelId="{9C788523-B089-43A8-9844-E0FEACEB6222}" type="presOf" srcId="{768E0FA6-7486-466C-82DF-E786BAF67C49}" destId="{83147F00-891D-4E0A-B48C-77EFD981C883}" srcOrd="0" destOrd="0" presId="urn:microsoft.com/office/officeart/2005/8/layout/hProcess9"/>
    <dgm:cxn modelId="{A2C86724-04D9-4D3D-BF8F-202A9C4DA7CE}" srcId="{93E9C69E-230C-4999-BACF-6715A6FD80CE}" destId="{3A55502B-40FB-4CA7-9076-E22FB883F947}" srcOrd="0" destOrd="0" parTransId="{A2CC0FDE-1FE3-4185-97A0-7CE1F0D42641}" sibTransId="{48AFA56A-3DA2-4544-8962-04147D9A2AA2}"/>
    <dgm:cxn modelId="{E4A2E338-58D8-4EAF-B491-3008267FF10C}" type="presOf" srcId="{93E9C69E-230C-4999-BACF-6715A6FD80CE}" destId="{127DE91B-DE54-4B4A-AB95-E90F27EFD614}" srcOrd="0" destOrd="0" presId="urn:microsoft.com/office/officeart/2005/8/layout/hProcess9"/>
    <dgm:cxn modelId="{21DACC49-80D5-48E8-9092-A49DBC3E8920}" type="presOf" srcId="{3A55502B-40FB-4CA7-9076-E22FB883F947}" destId="{BAA35B95-D629-4129-8BFD-D0F794ABFDCC}" srcOrd="0" destOrd="0" presId="urn:microsoft.com/office/officeart/2005/8/layout/hProcess9"/>
    <dgm:cxn modelId="{0ACA456A-791E-4DDF-89F7-01E5F6777EAE}" srcId="{93E9C69E-230C-4999-BACF-6715A6FD80CE}" destId="{DD170CF3-F6DC-42CB-9382-802BC0B8E7BF}" srcOrd="1" destOrd="0" parTransId="{121A4399-D184-4021-962A-0630BF886A6B}" sibTransId="{1433323B-2200-448E-BD04-34BBF1F45CE4}"/>
    <dgm:cxn modelId="{C267404E-1E6D-4609-B9B3-98F6F9234586}" srcId="{93E9C69E-230C-4999-BACF-6715A6FD80CE}" destId="{0F13A85B-0500-4F30-BEF9-E658D99B011F}" srcOrd="3" destOrd="0" parTransId="{5A52C406-54FD-4BDC-A532-FB7DCE8FC675}" sibTransId="{1A9005AF-9BB8-4133-9EF3-52652B1F33D5}"/>
    <dgm:cxn modelId="{4C693D55-4475-4E5A-A882-3FD4422E5BD5}" type="presOf" srcId="{0F13A85B-0500-4F30-BEF9-E658D99B011F}" destId="{5FCD9838-B6D1-4478-8ADD-C411AF2B90A6}" srcOrd="0" destOrd="0" presId="urn:microsoft.com/office/officeart/2005/8/layout/hProcess9"/>
    <dgm:cxn modelId="{0C4C2991-4655-4B15-BB1E-86541620F2A6}" type="presOf" srcId="{A486CB3D-B3FE-4B8C-95CC-E06EB4FD2344}" destId="{1AF673F5-FD60-41CE-A4DC-EE68A3178892}" srcOrd="0" destOrd="0" presId="urn:microsoft.com/office/officeart/2005/8/layout/hProcess9"/>
    <dgm:cxn modelId="{795D42CB-C855-4191-AC49-81E0513EE532}" srcId="{93E9C69E-230C-4999-BACF-6715A6FD80CE}" destId="{A486CB3D-B3FE-4B8C-95CC-E06EB4FD2344}" srcOrd="2" destOrd="0" parTransId="{389B80D7-9BBE-44A3-B825-5C8EB6DADFB2}" sibTransId="{F14145E9-1C2E-48E7-A03F-695484BC53E1}"/>
    <dgm:cxn modelId="{011AFEED-B929-409F-948C-6B2168AC5E31}" type="presOf" srcId="{DD170CF3-F6DC-42CB-9382-802BC0B8E7BF}" destId="{4C2FF350-58E2-4300-BF33-48A5C749AFFD}" srcOrd="0" destOrd="0" presId="urn:microsoft.com/office/officeart/2005/8/layout/hProcess9"/>
    <dgm:cxn modelId="{79139644-90DB-49EB-8112-7B485B0D03F0}" type="presParOf" srcId="{127DE91B-DE54-4B4A-AB95-E90F27EFD614}" destId="{473A8479-B5BA-42AB-BAAA-02CF0FCCC0E7}" srcOrd="0" destOrd="0" presId="urn:microsoft.com/office/officeart/2005/8/layout/hProcess9"/>
    <dgm:cxn modelId="{87A75073-5CDD-471B-A0A4-356C6822EB8F}" type="presParOf" srcId="{127DE91B-DE54-4B4A-AB95-E90F27EFD614}" destId="{4D046576-7111-46F9-A6FE-98F3F51261C7}" srcOrd="1" destOrd="0" presId="urn:microsoft.com/office/officeart/2005/8/layout/hProcess9"/>
    <dgm:cxn modelId="{82A9B257-5C65-4F7C-AEB7-F2DB34819CC5}" type="presParOf" srcId="{4D046576-7111-46F9-A6FE-98F3F51261C7}" destId="{BAA35B95-D629-4129-8BFD-D0F794ABFDCC}" srcOrd="0" destOrd="0" presId="urn:microsoft.com/office/officeart/2005/8/layout/hProcess9"/>
    <dgm:cxn modelId="{8A5A8479-F025-4CF6-846B-9C7278A2A546}" type="presParOf" srcId="{4D046576-7111-46F9-A6FE-98F3F51261C7}" destId="{0966DABE-19CA-4446-8AA2-5D3255785942}" srcOrd="1" destOrd="0" presId="urn:microsoft.com/office/officeart/2005/8/layout/hProcess9"/>
    <dgm:cxn modelId="{FC3D447C-85D8-4E81-9355-C2389BEF068D}" type="presParOf" srcId="{4D046576-7111-46F9-A6FE-98F3F51261C7}" destId="{4C2FF350-58E2-4300-BF33-48A5C749AFFD}" srcOrd="2" destOrd="0" presId="urn:microsoft.com/office/officeart/2005/8/layout/hProcess9"/>
    <dgm:cxn modelId="{D888ACF3-1254-4EAA-90E7-E22077D4FEC4}" type="presParOf" srcId="{4D046576-7111-46F9-A6FE-98F3F51261C7}" destId="{5E4C37F8-E1B5-4958-A133-F94710FF438E}" srcOrd="3" destOrd="0" presId="urn:microsoft.com/office/officeart/2005/8/layout/hProcess9"/>
    <dgm:cxn modelId="{B023F39A-4BF7-454E-9A59-556A576BADE5}" type="presParOf" srcId="{4D046576-7111-46F9-A6FE-98F3F51261C7}" destId="{1AF673F5-FD60-41CE-A4DC-EE68A3178892}" srcOrd="4" destOrd="0" presId="urn:microsoft.com/office/officeart/2005/8/layout/hProcess9"/>
    <dgm:cxn modelId="{2AED5F3A-9413-4FB5-986E-CC6C4AFB62F3}" type="presParOf" srcId="{4D046576-7111-46F9-A6FE-98F3F51261C7}" destId="{FA305108-7C7B-4CF0-9422-25B512AE729E}" srcOrd="5" destOrd="0" presId="urn:microsoft.com/office/officeart/2005/8/layout/hProcess9"/>
    <dgm:cxn modelId="{D4E62184-AC28-459B-A670-070394828079}" type="presParOf" srcId="{4D046576-7111-46F9-A6FE-98F3F51261C7}" destId="{5FCD9838-B6D1-4478-8ADD-C411AF2B90A6}" srcOrd="6" destOrd="0" presId="urn:microsoft.com/office/officeart/2005/8/layout/hProcess9"/>
    <dgm:cxn modelId="{F4E6BE23-FA53-46F7-8629-FCFD5D11E5EA}" type="presParOf" srcId="{4D046576-7111-46F9-A6FE-98F3F51261C7}" destId="{2BE3A484-E731-40F4-BAE0-29DFE4C1AECD}" srcOrd="7" destOrd="0" presId="urn:microsoft.com/office/officeart/2005/8/layout/hProcess9"/>
    <dgm:cxn modelId="{27B5C72E-8ACB-4312-B77A-4DF91B3EDC24}" type="presParOf" srcId="{4D046576-7111-46F9-A6FE-98F3F51261C7}" destId="{83147F00-891D-4E0A-B48C-77EFD981C88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A8479-B5BA-42AB-BAAA-02CF0FCCC0E7}">
      <dsp:nvSpPr>
        <dsp:cNvPr id="0" name=""/>
        <dsp:cNvSpPr/>
      </dsp:nvSpPr>
      <dsp:spPr>
        <a:xfrm>
          <a:off x="615668" y="0"/>
          <a:ext cx="6977575" cy="439248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35B95-D629-4129-8BFD-D0F794ABFDCC}">
      <dsp:nvSpPr>
        <dsp:cNvPr id="0" name=""/>
        <dsp:cNvSpPr/>
      </dsp:nvSpPr>
      <dsp:spPr>
        <a:xfrm>
          <a:off x="2404" y="1317746"/>
          <a:ext cx="1447782" cy="17569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Preparation</a:t>
          </a:r>
        </a:p>
      </dsp:txBody>
      <dsp:txXfrm>
        <a:off x="73079" y="1388421"/>
        <a:ext cx="1306432" cy="1615645"/>
      </dsp:txXfrm>
    </dsp:sp>
    <dsp:sp modelId="{4C2FF350-58E2-4300-BF33-48A5C749AFFD}">
      <dsp:nvSpPr>
        <dsp:cNvPr id="0" name=""/>
        <dsp:cNvSpPr/>
      </dsp:nvSpPr>
      <dsp:spPr>
        <a:xfrm>
          <a:off x="1691484" y="1317746"/>
          <a:ext cx="1447782" cy="175699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Opening Position</a:t>
          </a:r>
        </a:p>
      </dsp:txBody>
      <dsp:txXfrm>
        <a:off x="1762159" y="1388421"/>
        <a:ext cx="1306432" cy="1615645"/>
      </dsp:txXfrm>
    </dsp:sp>
    <dsp:sp modelId="{1AF673F5-FD60-41CE-A4DC-EE68A3178892}">
      <dsp:nvSpPr>
        <dsp:cNvPr id="0" name=""/>
        <dsp:cNvSpPr/>
      </dsp:nvSpPr>
      <dsp:spPr>
        <a:xfrm>
          <a:off x="3380564" y="1317746"/>
          <a:ext cx="1447782" cy="175699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Bargaining</a:t>
          </a:r>
        </a:p>
      </dsp:txBody>
      <dsp:txXfrm>
        <a:off x="3451239" y="1388421"/>
        <a:ext cx="1306432" cy="1615645"/>
      </dsp:txXfrm>
    </dsp:sp>
    <dsp:sp modelId="{5FCD9838-B6D1-4478-8ADD-C411AF2B90A6}">
      <dsp:nvSpPr>
        <dsp:cNvPr id="0" name=""/>
        <dsp:cNvSpPr/>
      </dsp:nvSpPr>
      <dsp:spPr>
        <a:xfrm>
          <a:off x="5069644" y="1317746"/>
          <a:ext cx="1447782" cy="175699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Movement</a:t>
          </a:r>
        </a:p>
      </dsp:txBody>
      <dsp:txXfrm>
        <a:off x="5140319" y="1388421"/>
        <a:ext cx="1306432" cy="1615645"/>
      </dsp:txXfrm>
    </dsp:sp>
    <dsp:sp modelId="{83147F00-891D-4E0A-B48C-77EFD981C883}">
      <dsp:nvSpPr>
        <dsp:cNvPr id="0" name=""/>
        <dsp:cNvSpPr/>
      </dsp:nvSpPr>
      <dsp:spPr>
        <a:xfrm>
          <a:off x="6758724" y="1317746"/>
          <a:ext cx="1447782" cy="175699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Closing</a:t>
          </a:r>
        </a:p>
      </dsp:txBody>
      <dsp:txXfrm>
        <a:off x="6829399" y="1388421"/>
        <a:ext cx="1306432" cy="16156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A8479-B5BA-42AB-BAAA-02CF0FCCC0E7}">
      <dsp:nvSpPr>
        <dsp:cNvPr id="0" name=""/>
        <dsp:cNvSpPr/>
      </dsp:nvSpPr>
      <dsp:spPr>
        <a:xfrm>
          <a:off x="615668" y="0"/>
          <a:ext cx="6977575" cy="439248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35B95-D629-4129-8BFD-D0F794ABFDCC}">
      <dsp:nvSpPr>
        <dsp:cNvPr id="0" name=""/>
        <dsp:cNvSpPr/>
      </dsp:nvSpPr>
      <dsp:spPr>
        <a:xfrm>
          <a:off x="2404" y="1317746"/>
          <a:ext cx="1447782" cy="17569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Preparation</a:t>
          </a:r>
        </a:p>
      </dsp:txBody>
      <dsp:txXfrm>
        <a:off x="73079" y="1388421"/>
        <a:ext cx="1306432" cy="1615645"/>
      </dsp:txXfrm>
    </dsp:sp>
    <dsp:sp modelId="{4C2FF350-58E2-4300-BF33-48A5C749AFFD}">
      <dsp:nvSpPr>
        <dsp:cNvPr id="0" name=""/>
        <dsp:cNvSpPr/>
      </dsp:nvSpPr>
      <dsp:spPr>
        <a:xfrm>
          <a:off x="1691484" y="1317746"/>
          <a:ext cx="1447782" cy="175699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Opening Position</a:t>
          </a:r>
        </a:p>
      </dsp:txBody>
      <dsp:txXfrm>
        <a:off x="1762159" y="1388421"/>
        <a:ext cx="1306432" cy="1615645"/>
      </dsp:txXfrm>
    </dsp:sp>
    <dsp:sp modelId="{1AF673F5-FD60-41CE-A4DC-EE68A3178892}">
      <dsp:nvSpPr>
        <dsp:cNvPr id="0" name=""/>
        <dsp:cNvSpPr/>
      </dsp:nvSpPr>
      <dsp:spPr>
        <a:xfrm>
          <a:off x="3380564" y="1317746"/>
          <a:ext cx="1447782" cy="1756995"/>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Bargaining</a:t>
          </a:r>
        </a:p>
      </dsp:txBody>
      <dsp:txXfrm>
        <a:off x="3451239" y="1388421"/>
        <a:ext cx="1306432" cy="1615645"/>
      </dsp:txXfrm>
    </dsp:sp>
    <dsp:sp modelId="{5FCD9838-B6D1-4478-8ADD-C411AF2B90A6}">
      <dsp:nvSpPr>
        <dsp:cNvPr id="0" name=""/>
        <dsp:cNvSpPr/>
      </dsp:nvSpPr>
      <dsp:spPr>
        <a:xfrm>
          <a:off x="5069644" y="1317746"/>
          <a:ext cx="1447782" cy="175699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Movement</a:t>
          </a:r>
        </a:p>
      </dsp:txBody>
      <dsp:txXfrm>
        <a:off x="5140319" y="1388421"/>
        <a:ext cx="1306432" cy="1615645"/>
      </dsp:txXfrm>
    </dsp:sp>
    <dsp:sp modelId="{83147F00-891D-4E0A-B48C-77EFD981C883}">
      <dsp:nvSpPr>
        <dsp:cNvPr id="0" name=""/>
        <dsp:cNvSpPr/>
      </dsp:nvSpPr>
      <dsp:spPr>
        <a:xfrm>
          <a:off x="6758724" y="1317746"/>
          <a:ext cx="1447782" cy="175699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CA" sz="1800" b="1" kern="1200" dirty="0"/>
            <a:t>Closing</a:t>
          </a:r>
        </a:p>
      </dsp:txBody>
      <dsp:txXfrm>
        <a:off x="6829399" y="1388421"/>
        <a:ext cx="1306432" cy="161564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79952F-9954-44FC-9948-FBEE55C7A18E}" type="datetimeFigureOut">
              <a:rPr lang="en-AU" smtClean="0"/>
              <a:pPr/>
              <a:t>24/03/2022</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B5A641-4D42-41FA-AAA8-1BF46CCF592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030663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Preparation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Identify your key commitments</a:t>
            </a:r>
          </a:p>
          <a:p>
            <a:r>
              <a:rPr lang="en-US" sz="1200" b="1" kern="1200" dirty="0">
                <a:solidFill>
                  <a:schemeClr val="tx1"/>
                </a:solidFill>
                <a:effectLst/>
                <a:latin typeface="+mn-lt"/>
                <a:ea typeface="+mn-ea"/>
                <a:cs typeface="+mn-cs"/>
              </a:rPr>
              <a:t>Opening Position: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Outline Your Opening Position</a:t>
            </a:r>
          </a:p>
          <a:p>
            <a:pPr lvl="0"/>
            <a:r>
              <a:rPr lang="en-US" sz="1200" kern="1200" dirty="0">
                <a:solidFill>
                  <a:schemeClr val="tx1"/>
                </a:solidFill>
                <a:effectLst/>
                <a:latin typeface="+mn-lt"/>
                <a:ea typeface="+mn-ea"/>
                <a:cs typeface="+mn-cs"/>
              </a:rPr>
              <a:t>Decide whether this will be High Ball or Low Ball</a:t>
            </a:r>
          </a:p>
          <a:p>
            <a:pPr lvl="0"/>
            <a:r>
              <a:rPr lang="en-US" sz="1200" kern="1200" dirty="0">
                <a:solidFill>
                  <a:schemeClr val="tx1"/>
                </a:solidFill>
                <a:effectLst/>
                <a:latin typeface="+mn-lt"/>
                <a:ea typeface="+mn-ea"/>
                <a:cs typeface="+mn-cs"/>
              </a:rPr>
              <a:t>Ensure that this position is realistic in light of the facts available to both sides</a:t>
            </a:r>
          </a:p>
          <a:p>
            <a:pPr lvl="0"/>
            <a:r>
              <a:rPr lang="en-US" sz="1200" kern="1200" dirty="0">
                <a:solidFill>
                  <a:schemeClr val="tx1"/>
                </a:solidFill>
                <a:effectLst/>
                <a:latin typeface="+mn-lt"/>
                <a:ea typeface="+mn-ea"/>
                <a:cs typeface="+mn-cs"/>
              </a:rPr>
              <a:t>Allow for movement within whatever opening position you adopt</a:t>
            </a:r>
          </a:p>
          <a:p>
            <a:pPr lvl="0"/>
            <a:r>
              <a:rPr lang="en-US" sz="1200" kern="1200" dirty="0">
                <a:solidFill>
                  <a:schemeClr val="tx1"/>
                </a:solidFill>
                <a:effectLst/>
                <a:latin typeface="+mn-lt"/>
                <a:ea typeface="+mn-ea"/>
                <a:cs typeface="+mn-cs"/>
              </a:rPr>
              <a:t>Confirm all agreements reached and positions offered</a:t>
            </a:r>
          </a:p>
          <a:p>
            <a:r>
              <a:rPr lang="en-US" sz="1200" b="1" kern="1200" dirty="0">
                <a:solidFill>
                  <a:schemeClr val="tx1"/>
                </a:solidFill>
                <a:effectLst/>
                <a:latin typeface="+mn-lt"/>
                <a:ea typeface="+mn-ea"/>
                <a:cs typeface="+mn-cs"/>
              </a:rPr>
              <a:t>Bargaining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Question for Information</a:t>
            </a:r>
          </a:p>
          <a:p>
            <a:pPr lvl="0"/>
            <a:r>
              <a:rPr lang="en-US" sz="1200" kern="1200" dirty="0">
                <a:solidFill>
                  <a:schemeClr val="tx1"/>
                </a:solidFill>
                <a:effectLst/>
                <a:latin typeface="+mn-lt"/>
                <a:ea typeface="+mn-ea"/>
                <a:cs typeface="+mn-cs"/>
              </a:rPr>
              <a:t>Challenge other side for justifications of their position</a:t>
            </a:r>
          </a:p>
          <a:p>
            <a:pPr lvl="0"/>
            <a:r>
              <a:rPr lang="en-US" sz="1200" kern="1200" dirty="0">
                <a:solidFill>
                  <a:schemeClr val="tx1"/>
                </a:solidFill>
                <a:effectLst/>
                <a:latin typeface="+mn-lt"/>
                <a:ea typeface="+mn-ea"/>
                <a:cs typeface="+mn-cs"/>
              </a:rPr>
              <a:t>Examine and Test their commitment</a:t>
            </a:r>
          </a:p>
          <a:p>
            <a:pPr lvl="0"/>
            <a:r>
              <a:rPr lang="en-US" sz="1200" kern="1200" dirty="0">
                <a:solidFill>
                  <a:schemeClr val="tx1"/>
                </a:solidFill>
                <a:effectLst/>
                <a:latin typeface="+mn-lt"/>
                <a:ea typeface="+mn-ea"/>
                <a:cs typeface="+mn-cs"/>
              </a:rPr>
              <a:t>Present Your Key Commitments</a:t>
            </a:r>
          </a:p>
          <a:p>
            <a:pPr lvl="0"/>
            <a:r>
              <a:rPr lang="en-US" sz="1200" kern="1200" dirty="0">
                <a:solidFill>
                  <a:schemeClr val="tx1"/>
                </a:solidFill>
                <a:effectLst/>
                <a:latin typeface="+mn-lt"/>
                <a:ea typeface="+mn-ea"/>
                <a:cs typeface="+mn-cs"/>
              </a:rPr>
              <a:t>Explore Key Commitments</a:t>
            </a:r>
          </a:p>
          <a:p>
            <a:pPr lvl="0"/>
            <a:r>
              <a:rPr lang="en-US" sz="1200" kern="1200" dirty="0" err="1">
                <a:solidFill>
                  <a:schemeClr val="tx1"/>
                </a:solidFill>
                <a:effectLst/>
                <a:latin typeface="+mn-lt"/>
                <a:ea typeface="+mn-ea"/>
                <a:cs typeface="+mn-cs"/>
              </a:rPr>
              <a:t>Summarise</a:t>
            </a:r>
            <a:r>
              <a:rPr lang="en-US" sz="1200" kern="1200" dirty="0">
                <a:solidFill>
                  <a:schemeClr val="tx1"/>
                </a:solidFill>
                <a:effectLst/>
                <a:latin typeface="+mn-lt"/>
                <a:ea typeface="+mn-ea"/>
                <a:cs typeface="+mn-cs"/>
              </a:rPr>
              <a:t> Arguments and Seek Acceptance</a:t>
            </a:r>
          </a:p>
          <a:p>
            <a:pPr lvl="0"/>
            <a:r>
              <a:rPr lang="en-US" sz="1200" kern="1200" dirty="0">
                <a:solidFill>
                  <a:schemeClr val="tx1"/>
                </a:solidFill>
                <a:effectLst/>
                <a:latin typeface="+mn-lt"/>
                <a:ea typeface="+mn-ea"/>
                <a:cs typeface="+mn-cs"/>
              </a:rPr>
              <a:t>Look for Signals of Possible Movement</a:t>
            </a:r>
          </a:p>
          <a:p>
            <a:pPr lvl="0"/>
            <a:r>
              <a:rPr lang="en-US" sz="1200" kern="1200" dirty="0">
                <a:solidFill>
                  <a:schemeClr val="tx1"/>
                </a:solidFill>
                <a:effectLst/>
                <a:latin typeface="+mn-lt"/>
                <a:ea typeface="+mn-ea"/>
                <a:cs typeface="+mn-cs"/>
              </a:rPr>
              <a:t>Identify and Highlight Common Ground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Movement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Prepared to Concede</a:t>
            </a:r>
          </a:p>
          <a:p>
            <a:pPr lvl="0"/>
            <a:r>
              <a:rPr lang="en-US" sz="1200" kern="1200" dirty="0">
                <a:solidFill>
                  <a:schemeClr val="tx1"/>
                </a:solidFill>
                <a:effectLst/>
                <a:latin typeface="+mn-lt"/>
                <a:ea typeface="+mn-ea"/>
                <a:cs typeface="+mn-cs"/>
              </a:rPr>
              <a:t>Begin with those of Low Priority and seek High Priority Items</a:t>
            </a:r>
          </a:p>
          <a:p>
            <a:pPr lvl="0"/>
            <a:r>
              <a:rPr lang="en-US" sz="1200" kern="1200" dirty="0">
                <a:solidFill>
                  <a:schemeClr val="tx1"/>
                </a:solidFill>
                <a:effectLst/>
                <a:latin typeface="+mn-lt"/>
                <a:ea typeface="+mn-ea"/>
                <a:cs typeface="+mn-cs"/>
              </a:rPr>
              <a:t>Never Concede on More than possible by your Brief</a:t>
            </a:r>
          </a:p>
          <a:p>
            <a:pPr lvl="0"/>
            <a:r>
              <a:rPr lang="en-US" sz="1200" kern="1200" dirty="0">
                <a:solidFill>
                  <a:schemeClr val="tx1"/>
                </a:solidFill>
                <a:effectLst/>
                <a:latin typeface="+mn-lt"/>
                <a:ea typeface="+mn-ea"/>
                <a:cs typeface="+mn-cs"/>
              </a:rPr>
              <a:t>Use your Concessions Wisely</a:t>
            </a:r>
          </a:p>
          <a:p>
            <a:pPr lvl="0"/>
            <a:r>
              <a:rPr lang="en-US" sz="1200" kern="1200" dirty="0">
                <a:solidFill>
                  <a:schemeClr val="tx1"/>
                </a:solidFill>
                <a:effectLst/>
                <a:latin typeface="+mn-lt"/>
                <a:ea typeface="+mn-ea"/>
                <a:cs typeface="+mn-cs"/>
              </a:rPr>
              <a:t>Don’t just give these away expect and receive something in return</a:t>
            </a:r>
          </a:p>
          <a:p>
            <a:pPr lvl="0"/>
            <a:r>
              <a:rPr lang="en-US" sz="1200" kern="1200" dirty="0">
                <a:solidFill>
                  <a:schemeClr val="tx1"/>
                </a:solidFill>
                <a:effectLst/>
                <a:latin typeface="+mn-lt"/>
                <a:ea typeface="+mn-ea"/>
                <a:cs typeface="+mn-cs"/>
              </a:rPr>
              <a:t>Use Conditional Argument</a:t>
            </a:r>
          </a:p>
          <a:p>
            <a:pPr lvl="0"/>
            <a:r>
              <a:rPr lang="en-US" sz="1200" kern="1200" dirty="0">
                <a:solidFill>
                  <a:schemeClr val="tx1"/>
                </a:solidFill>
                <a:effectLst/>
                <a:latin typeface="+mn-lt"/>
                <a:ea typeface="+mn-ea"/>
                <a:cs typeface="+mn-cs"/>
              </a:rPr>
              <a:t>All Movement Should be realistic and contained within your brief</a:t>
            </a:r>
          </a:p>
          <a:p>
            <a:pPr lvl="0"/>
            <a:r>
              <a:rPr lang="en-US" sz="1200" kern="1200" dirty="0">
                <a:solidFill>
                  <a:schemeClr val="tx1"/>
                </a:solidFill>
                <a:effectLst/>
                <a:latin typeface="+mn-lt"/>
                <a:ea typeface="+mn-ea"/>
                <a:cs typeface="+mn-cs"/>
              </a:rPr>
              <a:t>It Should be always towards the other sides position and not away from it</a:t>
            </a:r>
          </a:p>
          <a:p>
            <a:pPr lvl="0"/>
            <a:r>
              <a:rPr lang="en-US" sz="1200" kern="1200" dirty="0">
                <a:solidFill>
                  <a:schemeClr val="tx1"/>
                </a:solidFill>
                <a:effectLst/>
                <a:latin typeface="+mn-lt"/>
                <a:ea typeface="+mn-ea"/>
                <a:cs typeface="+mn-cs"/>
              </a:rPr>
              <a:t>Be prepared for larger movements at first as it can build trust within the negotiation</a:t>
            </a:r>
          </a:p>
          <a:p>
            <a:pPr lvl="0"/>
            <a:r>
              <a:rPr lang="en-US" sz="1200" kern="1200" dirty="0">
                <a:solidFill>
                  <a:schemeClr val="tx1"/>
                </a:solidFill>
                <a:effectLst/>
                <a:latin typeface="+mn-lt"/>
                <a:ea typeface="+mn-ea"/>
                <a:cs typeface="+mn-cs"/>
              </a:rPr>
              <a:t>Continue with smaller movements</a:t>
            </a:r>
          </a:p>
          <a:p>
            <a:r>
              <a:rPr lang="en-US" sz="1200" b="1" kern="1200" dirty="0">
                <a:solidFill>
                  <a:schemeClr val="tx1"/>
                </a:solidFill>
                <a:effectLst/>
                <a:latin typeface="+mn-lt"/>
                <a:ea typeface="+mn-ea"/>
                <a:cs typeface="+mn-cs"/>
              </a:rPr>
              <a:t>Closing</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Emphasise</a:t>
            </a:r>
            <a:r>
              <a:rPr lang="en-US" sz="1200" kern="1200" dirty="0">
                <a:solidFill>
                  <a:schemeClr val="tx1"/>
                </a:solidFill>
                <a:effectLst/>
                <a:latin typeface="+mn-lt"/>
                <a:ea typeface="+mn-ea"/>
                <a:cs typeface="+mn-cs"/>
              </a:rPr>
              <a:t> the benefits to both parties</a:t>
            </a:r>
          </a:p>
          <a:p>
            <a:pPr lvl="0"/>
            <a:r>
              <a:rPr lang="en-US" sz="1200" kern="1200" dirty="0">
                <a:solidFill>
                  <a:schemeClr val="tx1"/>
                </a:solidFill>
                <a:effectLst/>
                <a:latin typeface="+mn-lt"/>
                <a:ea typeface="+mn-ea"/>
                <a:cs typeface="+mn-cs"/>
              </a:rPr>
              <a:t>Carefully introduce the consequences of not reaching agreement to both parties and losing what has been agreed so far</a:t>
            </a:r>
          </a:p>
          <a:p>
            <a:pPr lvl="0"/>
            <a:r>
              <a:rPr lang="en-US" sz="1200" kern="1200" dirty="0">
                <a:solidFill>
                  <a:schemeClr val="tx1"/>
                </a:solidFill>
                <a:effectLst/>
                <a:latin typeface="+mn-lt"/>
                <a:ea typeface="+mn-ea"/>
                <a:cs typeface="+mn-cs"/>
              </a:rPr>
              <a:t>Timing is Essential</a:t>
            </a:r>
          </a:p>
          <a:p>
            <a:pPr lvl="0"/>
            <a:r>
              <a:rPr lang="en-US" sz="1200" kern="1200" dirty="0">
                <a:solidFill>
                  <a:schemeClr val="tx1"/>
                </a:solidFill>
                <a:effectLst/>
                <a:latin typeface="+mn-lt"/>
                <a:ea typeface="+mn-ea"/>
                <a:cs typeface="+mn-cs"/>
              </a:rPr>
              <a:t>Take Care when making a Final Offer. Be sure that it is consistent with your brief.</a:t>
            </a:r>
          </a:p>
          <a:p>
            <a:pPr lvl="0"/>
            <a:r>
              <a:rPr lang="en-US" sz="1200" kern="1200" dirty="0">
                <a:solidFill>
                  <a:schemeClr val="tx1"/>
                </a:solidFill>
                <a:effectLst/>
                <a:latin typeface="+mn-lt"/>
                <a:ea typeface="+mn-ea"/>
                <a:cs typeface="+mn-cs"/>
              </a:rPr>
              <a:t>A Small Traded Offer is often better. A small move by them in return for an extra movement by you.</a:t>
            </a:r>
          </a:p>
          <a:p>
            <a:pPr lvl="0"/>
            <a:r>
              <a:rPr lang="en-US" sz="1200" kern="1200" dirty="0">
                <a:solidFill>
                  <a:schemeClr val="tx1"/>
                </a:solidFill>
                <a:effectLst/>
                <a:latin typeface="+mn-lt"/>
                <a:ea typeface="+mn-ea"/>
                <a:cs typeface="+mn-cs"/>
              </a:rPr>
              <a:t>Ensure that all agreements are understood and accepted before finalization</a:t>
            </a:r>
          </a:p>
          <a:p>
            <a:pPr lvl="0"/>
            <a:r>
              <a:rPr lang="en-US" sz="1200" kern="1200" dirty="0">
                <a:solidFill>
                  <a:schemeClr val="tx1"/>
                </a:solidFill>
                <a:effectLst/>
                <a:latin typeface="+mn-lt"/>
                <a:ea typeface="+mn-ea"/>
                <a:cs typeface="+mn-cs"/>
              </a:rPr>
              <a:t>This should be well documented and signed at the close of the negotiations</a:t>
            </a:r>
          </a:p>
          <a:p>
            <a:pPr lvl="0"/>
            <a:r>
              <a:rPr lang="en-US" sz="1200" kern="1200" dirty="0">
                <a:solidFill>
                  <a:schemeClr val="tx1"/>
                </a:solidFill>
                <a:effectLst/>
                <a:latin typeface="+mn-lt"/>
                <a:ea typeface="+mn-ea"/>
                <a:cs typeface="+mn-cs"/>
              </a:rPr>
              <a:t>These should be then forwarded to both parties post negotiations</a:t>
            </a:r>
          </a:p>
          <a:p>
            <a:endParaRPr lang="en-US" dirty="0"/>
          </a:p>
        </p:txBody>
      </p:sp>
      <p:sp>
        <p:nvSpPr>
          <p:cNvPr id="4" name="Slide Number Placeholder 3"/>
          <p:cNvSpPr>
            <a:spLocks noGrp="1"/>
          </p:cNvSpPr>
          <p:nvPr>
            <p:ph type="sldNum" sz="quarter" idx="10"/>
          </p:nvPr>
        </p:nvSpPr>
        <p:spPr/>
        <p:txBody>
          <a:bodyPr/>
          <a:lstStyle/>
          <a:p>
            <a:pPr>
              <a:defRPr/>
            </a:pPr>
            <a:fld id="{2CC5A21A-9052-407E-AFC4-66BE08AC0DAD}" type="slidenum">
              <a:rPr lang="en-CA" smtClean="0"/>
              <a:pPr>
                <a:defRPr/>
              </a:pPr>
              <a:t>10</a:t>
            </a:fld>
            <a:endParaRPr lang="en-CA" dirty="0"/>
          </a:p>
        </p:txBody>
      </p:sp>
    </p:spTree>
    <p:extLst>
      <p:ext uri="{BB962C8B-B14F-4D97-AF65-F5344CB8AC3E}">
        <p14:creationId xmlns:p14="http://schemas.microsoft.com/office/powerpoint/2010/main" val="3282623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Uncover interests</a:t>
            </a:r>
          </a:p>
          <a:p>
            <a:endParaRPr lang="en-AU" dirty="0"/>
          </a:p>
          <a:p>
            <a:r>
              <a:rPr lang="en-AU" dirty="0"/>
              <a:t>Start with what we want and you’re most likely to have a win/win agreement</a:t>
            </a:r>
          </a:p>
        </p:txBody>
      </p:sp>
      <p:sp>
        <p:nvSpPr>
          <p:cNvPr id="4" name="Slide Number Placeholder 3"/>
          <p:cNvSpPr>
            <a:spLocks noGrp="1"/>
          </p:cNvSpPr>
          <p:nvPr>
            <p:ph type="sldNum" sz="quarter" idx="5"/>
          </p:nvPr>
        </p:nvSpPr>
        <p:spPr/>
        <p:txBody>
          <a:bodyPr/>
          <a:lstStyle/>
          <a:p>
            <a:fld id="{00B5A641-4D42-41FA-AAA8-1BF46CCF5926}" type="slidenum">
              <a:rPr lang="en-AU" smtClean="0"/>
              <a:pPr/>
              <a:t>11</a:t>
            </a:fld>
            <a:endParaRPr lang="en-AU"/>
          </a:p>
        </p:txBody>
      </p:sp>
    </p:spTree>
    <p:extLst>
      <p:ext uri="{BB962C8B-B14F-4D97-AF65-F5344CB8AC3E}">
        <p14:creationId xmlns:p14="http://schemas.microsoft.com/office/powerpoint/2010/main" val="592978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880F1D-3E8A-4F6A-A243-B55CABE861D0}" type="slidenum">
              <a:rPr lang="en-AU" smtClean="0"/>
              <a:t>12</a:t>
            </a:fld>
            <a:endParaRPr lang="en-AU" dirty="0"/>
          </a:p>
        </p:txBody>
      </p:sp>
    </p:spTree>
    <p:extLst>
      <p:ext uri="{BB962C8B-B14F-4D97-AF65-F5344CB8AC3E}">
        <p14:creationId xmlns:p14="http://schemas.microsoft.com/office/powerpoint/2010/main" val="1682944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Batang" panose="020B0503020000020004" pitchFamily="18" charset="-127"/>
                <a:cs typeface="Times New Roman" panose="02020603050405020304" pitchFamily="18" charset="0"/>
              </a:rPr>
              <a:t>Most people negotiate based on two parameters – the relative importance they place on the substantive outcome (concern for self) of the negotiation and their relationship with the other party (concern for others). </a:t>
            </a:r>
          </a:p>
          <a:p>
            <a:endParaRPr lang="en-AU" dirty="0"/>
          </a:p>
          <a:p>
            <a:r>
              <a:rPr lang="en-AU" dirty="0"/>
              <a:t>Bargaining &amp; moving</a:t>
            </a:r>
          </a:p>
        </p:txBody>
      </p:sp>
      <p:sp>
        <p:nvSpPr>
          <p:cNvPr id="4" name="Slide Number Placeholder 3"/>
          <p:cNvSpPr>
            <a:spLocks noGrp="1"/>
          </p:cNvSpPr>
          <p:nvPr>
            <p:ph type="sldNum" sz="quarter" idx="5"/>
          </p:nvPr>
        </p:nvSpPr>
        <p:spPr/>
        <p:txBody>
          <a:bodyPr/>
          <a:lstStyle/>
          <a:p>
            <a:fld id="{00B5A641-4D42-41FA-AAA8-1BF46CCF5926}" type="slidenum">
              <a:rPr lang="en-AU" smtClean="0"/>
              <a:pPr/>
              <a:t>13</a:t>
            </a:fld>
            <a:endParaRPr lang="en-AU"/>
          </a:p>
        </p:txBody>
      </p:sp>
    </p:spTree>
    <p:extLst>
      <p:ext uri="{BB962C8B-B14F-4D97-AF65-F5344CB8AC3E}">
        <p14:creationId xmlns:p14="http://schemas.microsoft.com/office/powerpoint/2010/main" val="215545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Which means offer only. “what if….” then would you….</a:t>
            </a:r>
            <a:endParaRPr lang="en-AU" baseline="0" dirty="0"/>
          </a:p>
          <a:p>
            <a:pPr marL="0" indent="0">
              <a:buFont typeface="Arial" panose="020B0604020202020204" pitchFamily="34" charset="0"/>
              <a:buNone/>
            </a:pPr>
            <a:endParaRPr lang="en-AU" baseline="0" dirty="0"/>
          </a:p>
          <a:p>
            <a:pPr marL="0" indent="0">
              <a:buFont typeface="Arial" panose="020B0604020202020204" pitchFamily="34" charset="0"/>
              <a:buNone/>
            </a:pPr>
            <a:endParaRPr lang="en-AU" baseline="0"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B5A641-4D42-41FA-AAA8-1BF46CCF5926}" type="slidenum">
              <a:rPr kumimoji="0" lang="en-AU"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62177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pPr defTabSz="927476">
              <a:defRPr/>
            </a:pPr>
            <a:fld id="{FB880F1D-3E8A-4F6A-A243-B55CABE861D0}" type="slidenum">
              <a:rPr lang="en-AU" sz="1800" kern="0">
                <a:solidFill>
                  <a:prstClr val="black"/>
                </a:solidFill>
              </a:rPr>
              <a:pPr defTabSz="927476">
                <a:defRPr/>
              </a:pPr>
              <a:t>15</a:t>
            </a:fld>
            <a:endParaRPr lang="en-AU" sz="1800" kern="0" dirty="0">
              <a:solidFill>
                <a:prstClr val="black"/>
              </a:solidFill>
            </a:endParaRPr>
          </a:p>
        </p:txBody>
      </p:sp>
    </p:spTree>
    <p:extLst>
      <p:ext uri="{BB962C8B-B14F-4D97-AF65-F5344CB8AC3E}">
        <p14:creationId xmlns:p14="http://schemas.microsoft.com/office/powerpoint/2010/main" val="2972987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Section 5 of the report on page 7 provides information on how to stretch or mirror other profiles to improve interactions.</a:t>
            </a:r>
          </a:p>
          <a:p>
            <a:endParaRPr lang="en-AU" dirty="0"/>
          </a:p>
          <a:p>
            <a:r>
              <a:rPr lang="en-AU" dirty="0"/>
              <a:t>When you do so, you grow your influence over others. We will explore influencing later in the program.</a:t>
            </a:r>
          </a:p>
          <a:p>
            <a:endParaRPr lang="en-AU" dirty="0"/>
          </a:p>
          <a:p>
            <a:r>
              <a:rPr lang="en-AU" dirty="0"/>
              <a:t>Let’s firstly have a look at the </a:t>
            </a:r>
            <a:r>
              <a:rPr lang="en-AU" dirty="0" err="1"/>
              <a:t>Counselor</a:t>
            </a:r>
            <a:r>
              <a:rPr lang="en-AU" dirty="0"/>
              <a:t>.</a:t>
            </a:r>
          </a:p>
          <a:p>
            <a:endParaRPr lang="en-AU" dirty="0"/>
          </a:p>
          <a:p>
            <a:endParaRPr lang="en-AU" dirty="0"/>
          </a:p>
          <a:p>
            <a:r>
              <a:rPr lang="en-AU" dirty="0"/>
              <a:t>For those </a:t>
            </a:r>
            <a:r>
              <a:rPr lang="en-AU" dirty="0" err="1"/>
              <a:t>Counselors</a:t>
            </a:r>
            <a:r>
              <a:rPr lang="en-AU" dirty="0"/>
              <a:t> in the group, is there anything else you would add to either list?</a:t>
            </a:r>
          </a:p>
          <a:p>
            <a:endParaRPr lang="en-AU" dirty="0"/>
          </a:p>
        </p:txBody>
      </p:sp>
      <p:sp>
        <p:nvSpPr>
          <p:cNvPr id="4" name="Slide Number Placeholder 3"/>
          <p:cNvSpPr>
            <a:spLocks noGrp="1"/>
          </p:cNvSpPr>
          <p:nvPr>
            <p:ph type="sldNum" sz="quarter" idx="5"/>
          </p:nvPr>
        </p:nvSpPr>
        <p:spPr/>
        <p:txBody>
          <a:bodyPr/>
          <a:lstStyle/>
          <a:p>
            <a:fld id="{36A80660-20B6-4437-82C1-B55A9C71FC67}" type="slidenum">
              <a:rPr lang="en-AU" smtClean="0"/>
              <a:t>16</a:t>
            </a:fld>
            <a:endParaRPr lang="en-AU"/>
          </a:p>
        </p:txBody>
      </p:sp>
    </p:spTree>
    <p:extLst>
      <p:ext uri="{BB962C8B-B14F-4D97-AF65-F5344CB8AC3E}">
        <p14:creationId xmlns:p14="http://schemas.microsoft.com/office/powerpoint/2010/main" val="101699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Next let’s look at the Coach.</a:t>
            </a:r>
          </a:p>
          <a:p>
            <a:endParaRPr lang="en-AU" dirty="0"/>
          </a:p>
          <a:p>
            <a:endParaRPr lang="en-AU" dirty="0"/>
          </a:p>
          <a:p>
            <a:r>
              <a:rPr lang="en-AU" dirty="0"/>
              <a:t>For those Coaches in the group, is there anything else you would add to either list?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0660-20B6-4437-82C1-B55A9C71FC6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1395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Next we’ll take a look at the Driver.</a:t>
            </a:r>
          </a:p>
          <a:p>
            <a:endParaRPr lang="en-AU" dirty="0"/>
          </a:p>
          <a:p>
            <a:endParaRPr lang="en-AU" dirty="0"/>
          </a:p>
          <a:p>
            <a:r>
              <a:rPr lang="en-AU" dirty="0"/>
              <a:t>For those Drivers in the group, is there anything else you would add to either list?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0660-20B6-4437-82C1-B55A9C71FC6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060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Next look at the Advisor.</a:t>
            </a:r>
          </a:p>
          <a:p>
            <a:endParaRPr lang="en-AU" dirty="0"/>
          </a:p>
          <a:p>
            <a:endParaRPr lang="en-AU" dirty="0"/>
          </a:p>
          <a:p>
            <a:r>
              <a:rPr lang="en-AU" dirty="0"/>
              <a:t>For those Advisors in the group, is there anything else you would add to either list?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0660-20B6-4437-82C1-B55A9C71FC6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96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ECDD25B3-5040-4E81-B2A3-820602545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F8D23093-5DC5-4D22-B56D-CA372035D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a:extLst>
              <a:ext uri="{FF2B5EF4-FFF2-40B4-BE49-F238E27FC236}">
                <a16:creationId xmlns:a16="http://schemas.microsoft.com/office/drawing/2014/main" id="{A92FD719-E773-4E77-BEF5-10A7EDE7E9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AEF9614-E223-49D0-A766-4AFBB436D733}" type="slidenum">
              <a:rPr lang="en-US" altLang="en-US" smtClean="0"/>
              <a:pPr/>
              <a:t>2</a:t>
            </a:fld>
            <a:endParaRPr lang="en-US" altLang="en-US"/>
          </a:p>
        </p:txBody>
      </p:sp>
    </p:spTree>
    <p:extLst>
      <p:ext uri="{BB962C8B-B14F-4D97-AF65-F5344CB8AC3E}">
        <p14:creationId xmlns:p14="http://schemas.microsoft.com/office/powerpoint/2010/main" val="2372507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Preparation</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Identify your key commitments</a:t>
            </a:r>
          </a:p>
          <a:p>
            <a:r>
              <a:rPr lang="en-US" sz="1200" b="1" kern="1200" dirty="0">
                <a:solidFill>
                  <a:schemeClr val="tx1"/>
                </a:solidFill>
                <a:effectLst/>
                <a:latin typeface="+mn-lt"/>
                <a:ea typeface="+mn-ea"/>
                <a:cs typeface="+mn-cs"/>
              </a:rPr>
              <a:t>Opening Position: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Outline Your Opening Position</a:t>
            </a:r>
          </a:p>
          <a:p>
            <a:pPr lvl="0"/>
            <a:r>
              <a:rPr lang="en-US" sz="1200" kern="1200" dirty="0">
                <a:solidFill>
                  <a:schemeClr val="tx1"/>
                </a:solidFill>
                <a:effectLst/>
                <a:latin typeface="+mn-lt"/>
                <a:ea typeface="+mn-ea"/>
                <a:cs typeface="+mn-cs"/>
              </a:rPr>
              <a:t>Decide whether this will be High Ball or Low Ball</a:t>
            </a:r>
          </a:p>
          <a:p>
            <a:pPr lvl="0"/>
            <a:r>
              <a:rPr lang="en-US" sz="1200" kern="1200" dirty="0">
                <a:solidFill>
                  <a:schemeClr val="tx1"/>
                </a:solidFill>
                <a:effectLst/>
                <a:latin typeface="+mn-lt"/>
                <a:ea typeface="+mn-ea"/>
                <a:cs typeface="+mn-cs"/>
              </a:rPr>
              <a:t>Ensure that this position is realistic in light of the facts available to both sides</a:t>
            </a:r>
          </a:p>
          <a:p>
            <a:pPr lvl="0"/>
            <a:r>
              <a:rPr lang="en-US" sz="1200" kern="1200" dirty="0">
                <a:solidFill>
                  <a:schemeClr val="tx1"/>
                </a:solidFill>
                <a:effectLst/>
                <a:latin typeface="+mn-lt"/>
                <a:ea typeface="+mn-ea"/>
                <a:cs typeface="+mn-cs"/>
              </a:rPr>
              <a:t>Allow for movement within whatever opening position you adopt</a:t>
            </a:r>
          </a:p>
          <a:p>
            <a:pPr lvl="0"/>
            <a:r>
              <a:rPr lang="en-US" sz="1200" kern="1200" dirty="0">
                <a:solidFill>
                  <a:schemeClr val="tx1"/>
                </a:solidFill>
                <a:effectLst/>
                <a:latin typeface="+mn-lt"/>
                <a:ea typeface="+mn-ea"/>
                <a:cs typeface="+mn-cs"/>
              </a:rPr>
              <a:t>Confirm all agreements reached and positions offered</a:t>
            </a:r>
          </a:p>
          <a:p>
            <a:r>
              <a:rPr lang="en-US" sz="1200" b="1" kern="1200" dirty="0">
                <a:solidFill>
                  <a:schemeClr val="tx1"/>
                </a:solidFill>
                <a:effectLst/>
                <a:latin typeface="+mn-lt"/>
                <a:ea typeface="+mn-ea"/>
                <a:cs typeface="+mn-cs"/>
              </a:rPr>
              <a:t>Bargaining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Question for Information</a:t>
            </a:r>
          </a:p>
          <a:p>
            <a:pPr lvl="0"/>
            <a:r>
              <a:rPr lang="en-US" sz="1200" kern="1200" dirty="0">
                <a:solidFill>
                  <a:schemeClr val="tx1"/>
                </a:solidFill>
                <a:effectLst/>
                <a:latin typeface="+mn-lt"/>
                <a:ea typeface="+mn-ea"/>
                <a:cs typeface="+mn-cs"/>
              </a:rPr>
              <a:t>Challenge other side for justifications of their position</a:t>
            </a:r>
          </a:p>
          <a:p>
            <a:pPr lvl="0"/>
            <a:r>
              <a:rPr lang="en-US" sz="1200" kern="1200" dirty="0">
                <a:solidFill>
                  <a:schemeClr val="tx1"/>
                </a:solidFill>
                <a:effectLst/>
                <a:latin typeface="+mn-lt"/>
                <a:ea typeface="+mn-ea"/>
                <a:cs typeface="+mn-cs"/>
              </a:rPr>
              <a:t>Examine and Test their commitment</a:t>
            </a:r>
          </a:p>
          <a:p>
            <a:pPr lvl="0"/>
            <a:r>
              <a:rPr lang="en-US" sz="1200" kern="1200" dirty="0">
                <a:solidFill>
                  <a:schemeClr val="tx1"/>
                </a:solidFill>
                <a:effectLst/>
                <a:latin typeface="+mn-lt"/>
                <a:ea typeface="+mn-ea"/>
                <a:cs typeface="+mn-cs"/>
              </a:rPr>
              <a:t>Present Your Key Commitments</a:t>
            </a:r>
          </a:p>
          <a:p>
            <a:pPr lvl="0"/>
            <a:r>
              <a:rPr lang="en-US" sz="1200" kern="1200" dirty="0">
                <a:solidFill>
                  <a:schemeClr val="tx1"/>
                </a:solidFill>
                <a:effectLst/>
                <a:latin typeface="+mn-lt"/>
                <a:ea typeface="+mn-ea"/>
                <a:cs typeface="+mn-cs"/>
              </a:rPr>
              <a:t>Explore Key Commitments</a:t>
            </a:r>
          </a:p>
          <a:p>
            <a:pPr lvl="0"/>
            <a:r>
              <a:rPr lang="en-US" sz="1200" kern="1200" dirty="0" err="1">
                <a:solidFill>
                  <a:schemeClr val="tx1"/>
                </a:solidFill>
                <a:effectLst/>
                <a:latin typeface="+mn-lt"/>
                <a:ea typeface="+mn-ea"/>
                <a:cs typeface="+mn-cs"/>
              </a:rPr>
              <a:t>Summarise</a:t>
            </a:r>
            <a:r>
              <a:rPr lang="en-US" sz="1200" kern="1200" dirty="0">
                <a:solidFill>
                  <a:schemeClr val="tx1"/>
                </a:solidFill>
                <a:effectLst/>
                <a:latin typeface="+mn-lt"/>
                <a:ea typeface="+mn-ea"/>
                <a:cs typeface="+mn-cs"/>
              </a:rPr>
              <a:t> Arguments and Seek Acceptance</a:t>
            </a:r>
          </a:p>
          <a:p>
            <a:pPr lvl="0"/>
            <a:r>
              <a:rPr lang="en-US" sz="1200" kern="1200" dirty="0">
                <a:solidFill>
                  <a:schemeClr val="tx1"/>
                </a:solidFill>
                <a:effectLst/>
                <a:latin typeface="+mn-lt"/>
                <a:ea typeface="+mn-ea"/>
                <a:cs typeface="+mn-cs"/>
              </a:rPr>
              <a:t>Look for Signals of Possible Movement</a:t>
            </a:r>
          </a:p>
          <a:p>
            <a:pPr lvl="0"/>
            <a:r>
              <a:rPr lang="en-US" sz="1200" kern="1200" dirty="0">
                <a:solidFill>
                  <a:schemeClr val="tx1"/>
                </a:solidFill>
                <a:effectLst/>
                <a:latin typeface="+mn-lt"/>
                <a:ea typeface="+mn-ea"/>
                <a:cs typeface="+mn-cs"/>
              </a:rPr>
              <a:t>Identify and Highlight Common Ground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Movement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Prepared to Concede</a:t>
            </a:r>
          </a:p>
          <a:p>
            <a:pPr lvl="0"/>
            <a:r>
              <a:rPr lang="en-US" sz="1200" kern="1200" dirty="0">
                <a:solidFill>
                  <a:schemeClr val="tx1"/>
                </a:solidFill>
                <a:effectLst/>
                <a:latin typeface="+mn-lt"/>
                <a:ea typeface="+mn-ea"/>
                <a:cs typeface="+mn-cs"/>
              </a:rPr>
              <a:t>Begin with those of Low Priority and seek High Priority Items</a:t>
            </a:r>
          </a:p>
          <a:p>
            <a:pPr lvl="0"/>
            <a:r>
              <a:rPr lang="en-US" sz="1200" kern="1200" dirty="0">
                <a:solidFill>
                  <a:schemeClr val="tx1"/>
                </a:solidFill>
                <a:effectLst/>
                <a:latin typeface="+mn-lt"/>
                <a:ea typeface="+mn-ea"/>
                <a:cs typeface="+mn-cs"/>
              </a:rPr>
              <a:t>Never Concede on More than possible by your Brief</a:t>
            </a:r>
          </a:p>
          <a:p>
            <a:pPr lvl="0"/>
            <a:r>
              <a:rPr lang="en-US" sz="1200" kern="1200" dirty="0">
                <a:solidFill>
                  <a:schemeClr val="tx1"/>
                </a:solidFill>
                <a:effectLst/>
                <a:latin typeface="+mn-lt"/>
                <a:ea typeface="+mn-ea"/>
                <a:cs typeface="+mn-cs"/>
              </a:rPr>
              <a:t>Use your Concessions Wisely</a:t>
            </a:r>
          </a:p>
          <a:p>
            <a:pPr lvl="0"/>
            <a:r>
              <a:rPr lang="en-US" sz="1200" kern="1200" dirty="0">
                <a:solidFill>
                  <a:schemeClr val="tx1"/>
                </a:solidFill>
                <a:effectLst/>
                <a:latin typeface="+mn-lt"/>
                <a:ea typeface="+mn-ea"/>
                <a:cs typeface="+mn-cs"/>
              </a:rPr>
              <a:t>Don’t just give these away expect and receive something in return</a:t>
            </a:r>
          </a:p>
          <a:p>
            <a:pPr lvl="0"/>
            <a:r>
              <a:rPr lang="en-US" sz="1200" kern="1200" dirty="0">
                <a:solidFill>
                  <a:schemeClr val="tx1"/>
                </a:solidFill>
                <a:effectLst/>
                <a:latin typeface="+mn-lt"/>
                <a:ea typeface="+mn-ea"/>
                <a:cs typeface="+mn-cs"/>
              </a:rPr>
              <a:t>Use Conditional Argument</a:t>
            </a:r>
          </a:p>
          <a:p>
            <a:pPr lvl="0"/>
            <a:r>
              <a:rPr lang="en-US" sz="1200" kern="1200" dirty="0">
                <a:solidFill>
                  <a:schemeClr val="tx1"/>
                </a:solidFill>
                <a:effectLst/>
                <a:latin typeface="+mn-lt"/>
                <a:ea typeface="+mn-ea"/>
                <a:cs typeface="+mn-cs"/>
              </a:rPr>
              <a:t>All Movement Should be realistic and contained within your brief</a:t>
            </a:r>
          </a:p>
          <a:p>
            <a:pPr lvl="0"/>
            <a:r>
              <a:rPr lang="en-US" sz="1200" kern="1200" dirty="0">
                <a:solidFill>
                  <a:schemeClr val="tx1"/>
                </a:solidFill>
                <a:effectLst/>
                <a:latin typeface="+mn-lt"/>
                <a:ea typeface="+mn-ea"/>
                <a:cs typeface="+mn-cs"/>
              </a:rPr>
              <a:t>It Should be always towards the other sides position and not away from it</a:t>
            </a:r>
          </a:p>
          <a:p>
            <a:pPr lvl="0"/>
            <a:r>
              <a:rPr lang="en-US" sz="1200" kern="1200" dirty="0">
                <a:solidFill>
                  <a:schemeClr val="tx1"/>
                </a:solidFill>
                <a:effectLst/>
                <a:latin typeface="+mn-lt"/>
                <a:ea typeface="+mn-ea"/>
                <a:cs typeface="+mn-cs"/>
              </a:rPr>
              <a:t>Be prepared for larger movements at first as it can build trust within the negotiation</a:t>
            </a:r>
          </a:p>
          <a:p>
            <a:pPr lvl="0"/>
            <a:r>
              <a:rPr lang="en-US" sz="1200" kern="1200" dirty="0">
                <a:solidFill>
                  <a:schemeClr val="tx1"/>
                </a:solidFill>
                <a:effectLst/>
                <a:latin typeface="+mn-lt"/>
                <a:ea typeface="+mn-ea"/>
                <a:cs typeface="+mn-cs"/>
              </a:rPr>
              <a:t>Continue with smaller movements</a:t>
            </a:r>
          </a:p>
          <a:p>
            <a:r>
              <a:rPr lang="en-US" sz="1200" b="1" kern="1200" dirty="0">
                <a:solidFill>
                  <a:schemeClr val="tx1"/>
                </a:solidFill>
                <a:effectLst/>
                <a:latin typeface="+mn-lt"/>
                <a:ea typeface="+mn-ea"/>
                <a:cs typeface="+mn-cs"/>
              </a:rPr>
              <a:t>Closing</a:t>
            </a:r>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Emphasise</a:t>
            </a:r>
            <a:r>
              <a:rPr lang="en-US" sz="1200" kern="1200" dirty="0">
                <a:solidFill>
                  <a:schemeClr val="tx1"/>
                </a:solidFill>
                <a:effectLst/>
                <a:latin typeface="+mn-lt"/>
                <a:ea typeface="+mn-ea"/>
                <a:cs typeface="+mn-cs"/>
              </a:rPr>
              <a:t> the benefits to both parties</a:t>
            </a:r>
          </a:p>
          <a:p>
            <a:pPr lvl="0"/>
            <a:r>
              <a:rPr lang="en-US" sz="1200" kern="1200" dirty="0">
                <a:solidFill>
                  <a:schemeClr val="tx1"/>
                </a:solidFill>
                <a:effectLst/>
                <a:latin typeface="+mn-lt"/>
                <a:ea typeface="+mn-ea"/>
                <a:cs typeface="+mn-cs"/>
              </a:rPr>
              <a:t>Carefully introduce the consequences of not reaching agreement to both parties and losing what has been agreed so far</a:t>
            </a:r>
          </a:p>
          <a:p>
            <a:pPr lvl="0"/>
            <a:r>
              <a:rPr lang="en-US" sz="1200" kern="1200" dirty="0">
                <a:solidFill>
                  <a:schemeClr val="tx1"/>
                </a:solidFill>
                <a:effectLst/>
                <a:latin typeface="+mn-lt"/>
                <a:ea typeface="+mn-ea"/>
                <a:cs typeface="+mn-cs"/>
              </a:rPr>
              <a:t>Timing is Essential</a:t>
            </a:r>
          </a:p>
          <a:p>
            <a:pPr lvl="0"/>
            <a:r>
              <a:rPr lang="en-US" sz="1200" kern="1200" dirty="0">
                <a:solidFill>
                  <a:schemeClr val="tx1"/>
                </a:solidFill>
                <a:effectLst/>
                <a:latin typeface="+mn-lt"/>
                <a:ea typeface="+mn-ea"/>
                <a:cs typeface="+mn-cs"/>
              </a:rPr>
              <a:t>Take Care when making a Final Offer. Be sure that it is consistent with your brief.</a:t>
            </a:r>
          </a:p>
          <a:p>
            <a:pPr lvl="0"/>
            <a:r>
              <a:rPr lang="en-US" sz="1200" kern="1200" dirty="0">
                <a:solidFill>
                  <a:schemeClr val="tx1"/>
                </a:solidFill>
                <a:effectLst/>
                <a:latin typeface="+mn-lt"/>
                <a:ea typeface="+mn-ea"/>
                <a:cs typeface="+mn-cs"/>
              </a:rPr>
              <a:t>A Small Traded Offer is often better. A small move by them in return for an extra movement by you.</a:t>
            </a:r>
          </a:p>
          <a:p>
            <a:pPr lvl="0"/>
            <a:r>
              <a:rPr lang="en-US" sz="1200" kern="1200" dirty="0">
                <a:solidFill>
                  <a:schemeClr val="tx1"/>
                </a:solidFill>
                <a:effectLst/>
                <a:latin typeface="+mn-lt"/>
                <a:ea typeface="+mn-ea"/>
                <a:cs typeface="+mn-cs"/>
              </a:rPr>
              <a:t>Ensure that all agreements are understood and accepted before finalization</a:t>
            </a:r>
          </a:p>
          <a:p>
            <a:pPr lvl="0"/>
            <a:r>
              <a:rPr lang="en-US" sz="1200" kern="1200" dirty="0">
                <a:solidFill>
                  <a:schemeClr val="tx1"/>
                </a:solidFill>
                <a:effectLst/>
                <a:latin typeface="+mn-lt"/>
                <a:ea typeface="+mn-ea"/>
                <a:cs typeface="+mn-cs"/>
              </a:rPr>
              <a:t>This should be well documented and signed at the close of the negotiations</a:t>
            </a:r>
          </a:p>
          <a:p>
            <a:pPr lvl="0"/>
            <a:r>
              <a:rPr lang="en-US" sz="1200" kern="1200" dirty="0">
                <a:solidFill>
                  <a:schemeClr val="tx1"/>
                </a:solidFill>
                <a:effectLst/>
                <a:latin typeface="+mn-lt"/>
                <a:ea typeface="+mn-ea"/>
                <a:cs typeface="+mn-cs"/>
              </a:rPr>
              <a:t>These should be then forwarded to both parties post negotiations</a:t>
            </a:r>
          </a:p>
          <a:p>
            <a:endParaRPr lang="en-US" dirty="0"/>
          </a:p>
        </p:txBody>
      </p:sp>
      <p:sp>
        <p:nvSpPr>
          <p:cNvPr id="4" name="Slide Number Placeholder 3"/>
          <p:cNvSpPr>
            <a:spLocks noGrp="1"/>
          </p:cNvSpPr>
          <p:nvPr>
            <p:ph type="sldNum" sz="quarter" idx="10"/>
          </p:nvPr>
        </p:nvSpPr>
        <p:spPr/>
        <p:txBody>
          <a:bodyPr/>
          <a:lstStyle/>
          <a:p>
            <a:pPr>
              <a:defRPr/>
            </a:pPr>
            <a:fld id="{2CC5A21A-9052-407E-AFC4-66BE08AC0DAD}" type="slidenum">
              <a:rPr lang="en-CA" smtClean="0"/>
              <a:pPr>
                <a:defRPr/>
              </a:pPr>
              <a:t>20</a:t>
            </a:fld>
            <a:endParaRPr lang="en-CA" dirty="0"/>
          </a:p>
        </p:txBody>
      </p:sp>
    </p:spTree>
    <p:extLst>
      <p:ext uri="{BB962C8B-B14F-4D97-AF65-F5344CB8AC3E}">
        <p14:creationId xmlns:p14="http://schemas.microsoft.com/office/powerpoint/2010/main" val="2171043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0B5A641-4D42-41FA-AAA8-1BF46CCF5926}" type="slidenum">
              <a:rPr lang="en-AU" smtClean="0"/>
              <a:pPr/>
              <a:t>21</a:t>
            </a:fld>
            <a:endParaRPr lang="en-AU"/>
          </a:p>
        </p:txBody>
      </p:sp>
    </p:spTree>
    <p:extLst>
      <p:ext uri="{BB962C8B-B14F-4D97-AF65-F5344CB8AC3E}">
        <p14:creationId xmlns:p14="http://schemas.microsoft.com/office/powerpoint/2010/main" val="2202807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8AF2F-A79C-444D-B0CB-B6209E8C6A5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42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555133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7675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93776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sz="1200" i="1" dirty="0">
                <a:cs typeface="Calibri" panose="020F0502020204030204" pitchFamily="34" charset="0"/>
              </a:rPr>
              <a:t>Run by </a:t>
            </a:r>
            <a:r>
              <a:rPr lang="en-AU" altLang="en-US" sz="1200" i="1" u="sng" dirty="0">
                <a:cs typeface="Calibri" panose="020F0502020204030204" pitchFamily="34" charset="0"/>
              </a:rPr>
              <a:t>volunteers</a:t>
            </a:r>
            <a:r>
              <a:rPr lang="en-AU" altLang="en-US" sz="1200" i="1" dirty="0">
                <a:cs typeface="Calibri" panose="020F0502020204030204" pitchFamily="34" charset="0"/>
              </a:rPr>
              <a:t>, we provide the means for members to meet with peers from various industries and improve their project knowledge and skills through events, special workshops, marketing, newsletter publications and an annual project management conference</a:t>
            </a:r>
            <a:r>
              <a:rPr lang="en-AU" altLang="en-US" sz="1400" b="1" dirty="0">
                <a:cs typeface="Calibri" panose="020F0502020204030204" pitchFamily="34" charset="0"/>
              </a:rPr>
              <a:t>.</a:t>
            </a:r>
          </a:p>
          <a:p>
            <a:endParaRPr lang="en-AU" dirty="0"/>
          </a:p>
        </p:txBody>
      </p:sp>
    </p:spTree>
    <p:extLst>
      <p:ext uri="{BB962C8B-B14F-4D97-AF65-F5344CB8AC3E}">
        <p14:creationId xmlns:p14="http://schemas.microsoft.com/office/powerpoint/2010/main" val="21314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464957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0993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125471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D8AF2F-A79C-444D-B0CB-B6209E8C6A5F}"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9451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898989"/>
                </a:solidFill>
                <a:effectLst/>
                <a:latin typeface="Roboto" panose="02000000000000000000" pitchFamily="2" charset="0"/>
              </a:rPr>
              <a:t>2 mins. Get to know your partner</a:t>
            </a:r>
          </a:p>
          <a:p>
            <a:r>
              <a:rPr lang="en-GB" b="0" i="0" dirty="0">
                <a:solidFill>
                  <a:srgbClr val="898989"/>
                </a:solidFill>
                <a:effectLst/>
                <a:latin typeface="Roboto" panose="02000000000000000000" pitchFamily="2" charset="0"/>
              </a:rPr>
              <a:t>Find out what you agree on?</a:t>
            </a:r>
          </a:p>
          <a:p>
            <a:endParaRPr lang="en-GB" b="0" i="0" dirty="0">
              <a:solidFill>
                <a:srgbClr val="898989"/>
              </a:solidFill>
              <a:effectLst/>
              <a:latin typeface="Roboto" panose="02000000000000000000" pitchFamily="2" charset="0"/>
            </a:endParaRPr>
          </a:p>
          <a:p>
            <a:r>
              <a:rPr lang="en-GB" b="0" i="0" dirty="0">
                <a:solidFill>
                  <a:srgbClr val="898989"/>
                </a:solidFill>
                <a:effectLst/>
                <a:latin typeface="Roboto" panose="02000000000000000000" pitchFamily="2" charset="0"/>
              </a:rPr>
              <a:t>Debrief</a:t>
            </a:r>
          </a:p>
          <a:p>
            <a:pPr marL="171450" indent="-171450">
              <a:buFontTx/>
              <a:buChar char="-"/>
            </a:pPr>
            <a:r>
              <a:rPr lang="en-GB" b="0" i="0" dirty="0">
                <a:solidFill>
                  <a:srgbClr val="898989"/>
                </a:solidFill>
                <a:effectLst/>
                <a:latin typeface="Roboto" panose="02000000000000000000" pitchFamily="2" charset="0"/>
              </a:rPr>
              <a:t>What did you agree on?</a:t>
            </a:r>
          </a:p>
          <a:p>
            <a:pPr marL="171450" indent="-171450">
              <a:buFontTx/>
              <a:buChar char="-"/>
            </a:pPr>
            <a:r>
              <a:rPr lang="en-GB" b="0" i="0" dirty="0">
                <a:solidFill>
                  <a:srgbClr val="898989"/>
                </a:solidFill>
                <a:effectLst/>
                <a:latin typeface="Roboto" panose="02000000000000000000" pitchFamily="2" charset="0"/>
              </a:rPr>
              <a:t>If you have a shared purpose, not goal, but purpose you’re more likely to succeed in a </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00B5A641-4D42-41FA-AAA8-1BF46CCF5926}" type="slidenum">
              <a:rPr lang="en-AU" smtClean="0"/>
              <a:pPr/>
              <a:t>9</a:t>
            </a:fld>
            <a:endParaRPr lang="en-AU"/>
          </a:p>
        </p:txBody>
      </p:sp>
    </p:spTree>
    <p:extLst>
      <p:ext uri="{BB962C8B-B14F-4D97-AF65-F5344CB8AC3E}">
        <p14:creationId xmlns:p14="http://schemas.microsoft.com/office/powerpoint/2010/main" val="166057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702010forum.com/terms-and-conditions"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emf"/><Relationship Id="rId9" Type="http://schemas.openxmlformats.org/officeDocument/2006/relationships/image" Target="../media/image1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AU" b="1" dirty="0">
                <a:solidFill>
                  <a:srgbClr val="58A618"/>
                </a:solidFill>
                <a:latin typeface="Aller" pitchFamily="2" charset="0"/>
              </a:rPr>
              <a:t>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sz="24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AU" sz="1800" dirty="0">
                <a:solidFill>
                  <a:srgbClr val="4F0B7B"/>
                </a:solidFill>
                <a:latin typeface="Aller" pitchFamily="2" charset="0"/>
              </a:rPr>
              <a:t>Presented by: Gina Brooks</a:t>
            </a:r>
          </a:p>
        </p:txBody>
      </p:sp>
      <p:sp>
        <p:nvSpPr>
          <p:cNvPr id="4" name="Date Placeholder 3"/>
          <p:cNvSpPr>
            <a:spLocks noGrp="1"/>
          </p:cNvSpPr>
          <p:nvPr>
            <p:ph type="dt" sz="half" idx="10"/>
          </p:nvPr>
        </p:nvSpPr>
        <p:spPr/>
        <p:txBody>
          <a:bodyPr/>
          <a:lstStyle/>
          <a:p>
            <a:fld id="{C4E3509F-E865-47A7-928D-C5F8A9EDC8EC}" type="datetime1">
              <a:rPr lang="en-AU" smtClean="0"/>
              <a:t>24/03/2022</a:t>
            </a:fld>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A45ED-D483-4979-9360-F1287AF8EAB1}" type="datetime1">
              <a:rPr lang="en-AU" smtClean="0"/>
              <a:t>24/03/2022</a:t>
            </a:fld>
            <a:endParaRPr lang="en-AU"/>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CBD88D1-C16F-4363-9470-425540D1BC0D}" type="slidenum">
              <a:rPr lang="en-AU" smtClean="0"/>
              <a:pPr/>
              <a:t>‹#›</a:t>
            </a:fld>
            <a:endParaRPr lang="en-AU"/>
          </a:p>
        </p:txBody>
      </p:sp>
      <p:pic>
        <p:nvPicPr>
          <p:cNvPr id="5" name="Picture 4" descr="821-Training-x-Design-Primary-Logo-CMYK.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04247" y="6364590"/>
            <a:ext cx="3648405" cy="493410"/>
          </a:xfrm>
          <a:prstGeom prst="rect">
            <a:avLst/>
          </a:prstGeom>
        </p:spPr>
      </p:pic>
      <p:pic>
        <p:nvPicPr>
          <p:cNvPr id="6" name="Picture 1" descr="Description: cid:image001.jpg@01C89E5D.1B68CFA0"/>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527383" y="6237315"/>
            <a:ext cx="1920213" cy="455435"/>
          </a:xfrm>
          <a:prstGeom prst="rect">
            <a:avLst/>
          </a:prstGeom>
          <a:noFill/>
          <a:ln w="9525">
            <a:noFill/>
            <a:miter lim="800000"/>
            <a:headEnd/>
            <a:tailEnd/>
          </a:ln>
        </p:spPr>
      </p:pic>
    </p:spTree>
    <p:extLst>
      <p:ext uri="{BB962C8B-B14F-4D97-AF65-F5344CB8AC3E}">
        <p14:creationId xmlns:p14="http://schemas.microsoft.com/office/powerpoint/2010/main" val="164695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A45ED-D483-4979-9360-F1287AF8EAB1}" type="datetime1">
              <a:rPr lang="en-AU" smtClean="0"/>
              <a:t>24/03/2022</a:t>
            </a:fld>
            <a:endParaRPr lang="en-AU"/>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CBD88D1-C16F-4363-9470-425540D1BC0D}" type="slidenum">
              <a:rPr lang="en-AU" smtClean="0"/>
              <a:pPr/>
              <a:t>‹#›</a:t>
            </a:fld>
            <a:endParaRPr lang="en-AU"/>
          </a:p>
        </p:txBody>
      </p:sp>
      <p:pic>
        <p:nvPicPr>
          <p:cNvPr id="5" name="Picture 4" descr="821-Training-x-Design-Primary-Logo-CMYK.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04247" y="6364590"/>
            <a:ext cx="3648405" cy="493410"/>
          </a:xfrm>
          <a:prstGeom prst="rect">
            <a:avLst/>
          </a:prstGeom>
        </p:spPr>
      </p:pic>
      <p:pic>
        <p:nvPicPr>
          <p:cNvPr id="6" name="Picture 1" descr="Description: cid:image001.jpg@01C89E5D.1B68CFA0"/>
          <p:cNvPicPr>
            <a:picLocks noChangeAspect="1" noChangeArrowheads="1"/>
          </p:cNvPicPr>
          <p:nvPr userDrawn="1"/>
        </p:nvPicPr>
        <p:blipFill>
          <a:blip r:embed="rId3" cstate="print"/>
          <a:srcRect/>
          <a:stretch>
            <a:fillRect/>
          </a:stretch>
        </p:blipFill>
        <p:spPr bwMode="auto">
          <a:xfrm>
            <a:off x="527383" y="6237315"/>
            <a:ext cx="1920213" cy="455435"/>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A45ED-D483-4979-9360-F1287AF8EAB1}" type="datetime1">
              <a:rPr lang="en-AU" smtClean="0"/>
              <a:t>24/03/2022</a:t>
            </a:fld>
            <a:endParaRPr lang="en-AU"/>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CBD88D1-C16F-4363-9470-425540D1BC0D}" type="slidenum">
              <a:rPr lang="en-AU" smtClean="0"/>
              <a:pPr/>
              <a:t>‹#›</a:t>
            </a:fld>
            <a:endParaRPr lang="en-AU"/>
          </a:p>
        </p:txBody>
      </p:sp>
      <p:pic>
        <p:nvPicPr>
          <p:cNvPr id="5" name="Picture 4" descr="821-Training-x-Design-Primary-Logo-CMYK.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04247" y="6364590"/>
            <a:ext cx="3648405" cy="493410"/>
          </a:xfrm>
          <a:prstGeom prst="rect">
            <a:avLst/>
          </a:prstGeom>
        </p:spPr>
      </p:pic>
      <p:pic>
        <p:nvPicPr>
          <p:cNvPr id="6" name="Picture 1" descr="Description: cid:image001.jpg@01C89E5D.1B68CFA0"/>
          <p:cNvPicPr>
            <a:picLocks noChangeAspect="1" noChangeArrowheads="1"/>
          </p:cNvPicPr>
          <p:nvPr userDrawn="1"/>
        </p:nvPicPr>
        <p:blipFill>
          <a:blip r:embed="rId3" cstate="print"/>
          <a:srcRect/>
          <a:stretch>
            <a:fillRect/>
          </a:stretch>
        </p:blipFill>
        <p:spPr bwMode="auto">
          <a:xfrm>
            <a:off x="527383" y="6237315"/>
            <a:ext cx="1920213" cy="455435"/>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300"/>
            </a:lvl1pPr>
          </a:lstStyle>
          <a:p>
            <a:pPr>
              <a:defRPr/>
            </a:pPr>
            <a:r>
              <a:rPr lang="en-AU" sz="3000" b="1" dirty="0">
                <a:solidFill>
                  <a:srgbClr val="4F0B7B"/>
                </a:solidFill>
                <a:latin typeface="Aller" pitchFamily="2" charset="0"/>
                <a:ea typeface="+mj-ea"/>
                <a:cs typeface="+mj-cs"/>
              </a:rPr>
              <a:t>Title</a:t>
            </a:r>
          </a:p>
        </p:txBody>
      </p:sp>
      <p:sp>
        <p:nvSpPr>
          <p:cNvPr id="3" name="Date Placeholder 2"/>
          <p:cNvSpPr>
            <a:spLocks noGrp="1"/>
          </p:cNvSpPr>
          <p:nvPr>
            <p:ph type="dt" sz="half" idx="10"/>
          </p:nvPr>
        </p:nvSpPr>
        <p:spPr/>
        <p:txBody>
          <a:bodyPr/>
          <a:lstStyle/>
          <a:p>
            <a:fld id="{A54C56C9-121A-41E1-BEE7-17090F46ADC5}" type="datetime1">
              <a:rPr lang="en-AU" smtClean="0"/>
              <a:t>24/03/2022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AA9EE5F-7549-4C6A-8E90-4F45B3DADE74}"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8095D11-9DFF-454D-8CA7-3FE77ACDAAB6}"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E35DDA3-695A-483A-BF4F-176DDD798F41}"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DB9B364-BFEB-45FC-BDD8-7EEE636AC6DC}"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6" name="Rectangle 5"/>
          <p:cNvSpPr/>
          <p:nvPr userDrawn="1"/>
        </p:nvSpPr>
        <p:spPr>
          <a:xfrm>
            <a:off x="3" y="6346862"/>
            <a:ext cx="10250308" cy="369332"/>
          </a:xfrm>
          <a:prstGeom prst="rect">
            <a:avLst/>
          </a:prstGeom>
        </p:spPr>
        <p:txBody>
          <a:bodyPr wrap="square">
            <a:spAutoFit/>
          </a:bodyPr>
          <a:lstStyle/>
          <a:p>
            <a:r>
              <a:rPr lang="en-AU" sz="900" dirty="0"/>
              <a:t>Copyright © 70:20:10 Forum 2015. We encourage you to share our freely accessibly Content, however we do not allow extraction, unauthorised use and/or duplication of this Content without express written permission from 70:20:10 Forum. See our </a:t>
            </a:r>
            <a:r>
              <a:rPr lang="en-AU" sz="900" u="sng" dirty="0">
                <a:hlinkClick r:id="rId2"/>
              </a:rPr>
              <a:t>Terms and C</a:t>
            </a:r>
            <a:r>
              <a:rPr lang="en-AU" sz="900" dirty="0">
                <a:hlinkClick r:id="rId2"/>
              </a:rPr>
              <a:t>onditions</a:t>
            </a:r>
            <a:r>
              <a:rPr lang="en-AU" sz="900" dirty="0"/>
              <a:t>. </a:t>
            </a:r>
            <a:endParaRPr lang="en-US" sz="900" dirty="0"/>
          </a:p>
        </p:txBody>
      </p:sp>
    </p:spTree>
    <p:extLst>
      <p:ext uri="{BB962C8B-B14F-4D97-AF65-F5344CB8AC3E}">
        <p14:creationId xmlns:p14="http://schemas.microsoft.com/office/powerpoint/2010/main" val="3498600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ssion Slide">
    <p:spTree>
      <p:nvGrpSpPr>
        <p:cNvPr id="1" name=""/>
        <p:cNvGrpSpPr/>
        <p:nvPr/>
      </p:nvGrpSpPr>
      <p:grpSpPr>
        <a:xfrm>
          <a:off x="0" y="0"/>
          <a:ext cx="0" cy="0"/>
          <a:chOff x="0" y="0"/>
          <a:chExt cx="0" cy="0"/>
        </a:xfrm>
      </p:grpSpPr>
      <p:sp>
        <p:nvSpPr>
          <p:cNvPr id="5" name="Title 1"/>
          <p:cNvSpPr txBox="1">
            <a:spLocks/>
          </p:cNvSpPr>
          <p:nvPr userDrawn="1"/>
        </p:nvSpPr>
        <p:spPr>
          <a:xfrm>
            <a:off x="590551" y="5562600"/>
            <a:ext cx="10972800" cy="685800"/>
          </a:xfrm>
          <a:prstGeom prst="rect">
            <a:avLst/>
          </a:prstGeom>
        </p:spPr>
        <p:txBody>
          <a:bodyPr anchor="ctr">
            <a:normAutofit/>
          </a:bodyPr>
          <a:lstStyle>
            <a:lvl1pPr algn="ctr" defTabSz="914400" rtl="0" eaLnBrk="1" latinLnBrk="0" hangingPunct="1">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defRPr/>
            </a:pPr>
            <a:endParaRPr lang="en-US" sz="2800" i="1"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9600" y="2362200"/>
            <a:ext cx="10972800" cy="228370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0"/>
          </p:nvPr>
        </p:nvSpPr>
        <p:spPr>
          <a:xfrm>
            <a:off x="590551" y="1600200"/>
            <a:ext cx="10972800" cy="609600"/>
          </a:xfrm>
        </p:spPr>
        <p:txBody>
          <a:bodyPr>
            <a:normAutofit/>
          </a:bodyPr>
          <a:lstStyle>
            <a:lvl1pPr marL="0" indent="0">
              <a:buNone/>
              <a:defRPr lang="en-US" sz="2800" i="1" dirty="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76265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defTabSz="685800" rtl="0" eaLnBrk="1" latinLnBrk="0" hangingPunct="1">
              <a:defRPr lang="en-AU" sz="5400" b="1" kern="1200" dirty="0">
                <a:solidFill>
                  <a:srgbClr val="4F0B7B"/>
                </a:solidFill>
                <a:latin typeface="Aller" pitchFamily="2" charset="0"/>
                <a:ea typeface="+mj-ea"/>
                <a:cs typeface="+mj-cs"/>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0" algn="l" defTabSz="685800" rtl="0" eaLnBrk="1" latinLnBrk="0" hangingPunct="1">
              <a:buBlip>
                <a:blip r:embed="rId2"/>
              </a:buBlip>
              <a:defRPr lang="en-US" sz="2800" kern="1200" dirty="0" smtClean="0">
                <a:solidFill>
                  <a:srgbClr val="58A618"/>
                </a:solidFill>
                <a:latin typeface="+mn-lt"/>
                <a:ea typeface="+mn-ea"/>
                <a:cs typeface="+mn-cs"/>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pic>
        <p:nvPicPr>
          <p:cNvPr id="8" name="Content Placeholder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14348" y="6200200"/>
            <a:ext cx="936104" cy="577537"/>
          </a:xfrm>
          <a:prstGeom prst="rect">
            <a:avLst/>
          </a:prstGeom>
        </p:spPr>
      </p:pic>
    </p:spTree>
    <p:extLst>
      <p:ext uri="{BB962C8B-B14F-4D97-AF65-F5344CB8AC3E}">
        <p14:creationId xmlns:p14="http://schemas.microsoft.com/office/powerpoint/2010/main" val="355926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D8D4A1D-BEB8-4510-9D57-2956605A3A4B}" type="datetime3">
              <a:rPr lang="en-US" smtClean="0"/>
              <a:t>24 March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3722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icture Content text lef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4489948D-F75E-4BF8-9081-011664871E8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9075" y="6245225"/>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A4B0E805-CB60-497D-BF6E-1409B9A979D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2465" t="22713" r="67743" b="24170"/>
          <a:stretch>
            <a:fillRect/>
          </a:stretch>
        </p:blipFill>
        <p:spPr bwMode="auto">
          <a:xfrm>
            <a:off x="314325" y="6335713"/>
            <a:ext cx="231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6151563" y="303213"/>
            <a:ext cx="5721350" cy="5732462"/>
          </a:xfrm>
        </p:spPr>
        <p:txBody>
          <a:bodyPr rtlCol="0">
            <a:normAutofit/>
          </a:bodyPr>
          <a:lstStyle/>
          <a:p>
            <a:pPr lvl="0"/>
            <a:r>
              <a:rPr lang="en-US" noProof="0"/>
              <a:t>Click icon to add picture</a:t>
            </a:r>
          </a:p>
        </p:txBody>
      </p:sp>
      <p:sp>
        <p:nvSpPr>
          <p:cNvPr id="7" name="Date Placeholder 4">
            <a:extLst>
              <a:ext uri="{FF2B5EF4-FFF2-40B4-BE49-F238E27FC236}">
                <a16:creationId xmlns:a16="http://schemas.microsoft.com/office/drawing/2014/main" id="{B2B688C6-AB70-4570-8DB9-036F9D8E94FF}"/>
              </a:ext>
            </a:extLst>
          </p:cNvPr>
          <p:cNvSpPr>
            <a:spLocks noGrp="1"/>
          </p:cNvSpPr>
          <p:nvPr>
            <p:ph type="dt" sz="half" idx="14"/>
          </p:nvPr>
        </p:nvSpPr>
        <p:spPr/>
        <p:txBody>
          <a:bodyPr/>
          <a:lstStyle>
            <a:lvl1pPr>
              <a:defRPr/>
            </a:lvl1pPr>
          </a:lstStyle>
          <a:p>
            <a:pPr>
              <a:defRPr/>
            </a:pPr>
            <a:fld id="{EBCD4F0F-B307-4A91-AF7E-9519C1CD5605}" type="datetime3">
              <a:rPr lang="en-US" smtClean="0"/>
              <a:t>24 March 2022</a:t>
            </a:fld>
            <a:endParaRPr lang="en-US"/>
          </a:p>
        </p:txBody>
      </p:sp>
      <p:sp>
        <p:nvSpPr>
          <p:cNvPr id="8" name="Footer Placeholder 5">
            <a:extLst>
              <a:ext uri="{FF2B5EF4-FFF2-40B4-BE49-F238E27FC236}">
                <a16:creationId xmlns:a16="http://schemas.microsoft.com/office/drawing/2014/main" id="{C737D4A1-D103-4A0F-A766-DA312F48EE1A}"/>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9040D9C6-09C9-4303-BCA1-F081FAA39FDC}"/>
              </a:ext>
            </a:extLst>
          </p:cNvPr>
          <p:cNvSpPr>
            <a:spLocks noGrp="1"/>
          </p:cNvSpPr>
          <p:nvPr>
            <p:ph type="sldNum" sz="quarter" idx="16"/>
          </p:nvPr>
        </p:nvSpPr>
        <p:spPr/>
        <p:txBody>
          <a:bodyPr/>
          <a:lstStyle>
            <a:lvl1pPr>
              <a:defRPr/>
            </a:lvl1pPr>
          </a:lstStyle>
          <a:p>
            <a:pPr>
              <a:defRPr/>
            </a:pPr>
            <a:fld id="{F3B52212-0E00-4E45-9CCF-EFAEC82E4F42}" type="slidenum">
              <a:rPr lang="en-US" altLang="en-US"/>
              <a:pPr>
                <a:defRPr/>
              </a:pPr>
              <a:t>‹#›</a:t>
            </a:fld>
            <a:endParaRPr lang="en-US" altLang="en-US"/>
          </a:p>
        </p:txBody>
      </p:sp>
    </p:spTree>
    <p:extLst>
      <p:ext uri="{BB962C8B-B14F-4D97-AF65-F5344CB8AC3E}">
        <p14:creationId xmlns:p14="http://schemas.microsoft.com/office/powerpoint/2010/main" val="381433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ture Content text righ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12D7CD7A-155D-476F-9C36-43DEA6B8DC4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9075" y="6245225"/>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58AACA65-69B8-4E50-9620-55702CC2A50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12465" t="22713" r="67743" b="24170"/>
          <a:stretch>
            <a:fillRect/>
          </a:stretch>
        </p:blipFill>
        <p:spPr bwMode="auto">
          <a:xfrm>
            <a:off x="314325" y="6335713"/>
            <a:ext cx="231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p:cNvSpPr>
            <a:spLocks noGrp="1"/>
          </p:cNvSpPr>
          <p:nvPr>
            <p:ph type="pic" sz="quarter" idx="13"/>
          </p:nvPr>
        </p:nvSpPr>
        <p:spPr>
          <a:xfrm>
            <a:off x="306388" y="303213"/>
            <a:ext cx="5721350" cy="5732462"/>
          </a:xfrm>
        </p:spPr>
        <p:txBody>
          <a:bodyPr rtlCol="0">
            <a:normAutofit/>
          </a:bodyPr>
          <a:lstStyle/>
          <a:p>
            <a:pPr lvl="0"/>
            <a:r>
              <a:rPr lang="en-US" noProof="0"/>
              <a:t>Click icon to add picture</a:t>
            </a:r>
          </a:p>
        </p:txBody>
      </p:sp>
      <p:sp>
        <p:nvSpPr>
          <p:cNvPr id="7" name="Date Placeholder 4">
            <a:extLst>
              <a:ext uri="{FF2B5EF4-FFF2-40B4-BE49-F238E27FC236}">
                <a16:creationId xmlns:a16="http://schemas.microsoft.com/office/drawing/2014/main" id="{ACEC824E-454D-46C6-82FB-8BE078A1BB4C}"/>
              </a:ext>
            </a:extLst>
          </p:cNvPr>
          <p:cNvSpPr>
            <a:spLocks noGrp="1"/>
          </p:cNvSpPr>
          <p:nvPr>
            <p:ph type="dt" sz="half" idx="14"/>
          </p:nvPr>
        </p:nvSpPr>
        <p:spPr/>
        <p:txBody>
          <a:bodyPr/>
          <a:lstStyle>
            <a:lvl1pPr>
              <a:defRPr/>
            </a:lvl1pPr>
          </a:lstStyle>
          <a:p>
            <a:pPr>
              <a:defRPr/>
            </a:pPr>
            <a:fld id="{6CC1F470-C369-42FC-9D68-B8A9F4EEB9B5}" type="datetime3">
              <a:rPr lang="en-US" smtClean="0"/>
              <a:t>24 March 2022</a:t>
            </a:fld>
            <a:endParaRPr lang="en-US"/>
          </a:p>
        </p:txBody>
      </p:sp>
      <p:sp>
        <p:nvSpPr>
          <p:cNvPr id="8" name="Footer Placeholder 5">
            <a:extLst>
              <a:ext uri="{FF2B5EF4-FFF2-40B4-BE49-F238E27FC236}">
                <a16:creationId xmlns:a16="http://schemas.microsoft.com/office/drawing/2014/main" id="{205B4E50-A293-439F-B482-170721B5B6CD}"/>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6B36468E-2C2A-4232-894C-C5D7D88BA0AA}"/>
              </a:ext>
            </a:extLst>
          </p:cNvPr>
          <p:cNvSpPr>
            <a:spLocks noGrp="1"/>
          </p:cNvSpPr>
          <p:nvPr>
            <p:ph type="sldNum" sz="quarter" idx="16"/>
          </p:nvPr>
        </p:nvSpPr>
        <p:spPr/>
        <p:txBody>
          <a:bodyPr/>
          <a:lstStyle>
            <a:lvl1pPr>
              <a:defRPr/>
            </a:lvl1pPr>
          </a:lstStyle>
          <a:p>
            <a:pPr>
              <a:defRPr/>
            </a:pPr>
            <a:fld id="{4CA7A3CC-6353-4FB7-87EA-A15680562A37}" type="slidenum">
              <a:rPr lang="en-US" altLang="en-US"/>
              <a:pPr>
                <a:defRPr/>
              </a:pPr>
              <a:t>‹#›</a:t>
            </a:fld>
            <a:endParaRPr lang="en-US" altLang="en-US"/>
          </a:p>
        </p:txBody>
      </p:sp>
    </p:spTree>
    <p:extLst>
      <p:ext uri="{BB962C8B-B14F-4D97-AF65-F5344CB8AC3E}">
        <p14:creationId xmlns:p14="http://schemas.microsoft.com/office/powerpoint/2010/main" val="232299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2806127-CCC9-488D-94CC-0FB20FB5941A}"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012309-EE5C-4B22-B4E6-304E21E7E8BC}"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B8D1-390B-436B-89B5-9A5FE957F465}"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401D877-8926-45E6-8D12-8572144A7BE4}"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D77B784-EE09-4A51-97E6-B5CA51E56D93}" type="datetime1">
              <a:rPr lang="en-AU" smtClean="0"/>
              <a:t>24/03/2022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7C0DC35D-85A3-4D65-9B6C-C070D788F505}" type="datetime1">
              <a:rPr lang="en-AU" smtClean="0"/>
              <a:t>24/03/2022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09B09-22E7-4D94-82A9-E5E0AB2A445C}" type="datetime1">
              <a:rPr lang="en-AU" smtClean="0"/>
              <a:t>24/03/2022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defTabSz="685800" rtl="0" eaLnBrk="1" latinLnBrk="0" hangingPunct="1">
              <a:defRPr lang="en-AU" sz="5400" b="1" kern="1200" dirty="0">
                <a:solidFill>
                  <a:srgbClr val="4F0B7B"/>
                </a:solidFill>
                <a:latin typeface="Aller" pitchFamily="2" charset="0"/>
                <a:ea typeface="+mj-ea"/>
                <a:cs typeface="+mj-cs"/>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0" algn="l" defTabSz="685800" rtl="0" eaLnBrk="1" latinLnBrk="0" hangingPunct="1">
              <a:buBlip>
                <a:blip r:embed="rId2"/>
              </a:buBlip>
              <a:defRPr lang="en-US" sz="2800" kern="1200" dirty="0" smtClean="0">
                <a:solidFill>
                  <a:schemeClr val="tx1">
                    <a:lumMod val="85000"/>
                    <a:lumOff val="15000"/>
                  </a:schemeClr>
                </a:solidFill>
                <a:latin typeface="+mn-lt"/>
                <a:ea typeface="+mn-ea"/>
                <a:cs typeface="+mn-cs"/>
              </a:defRPr>
            </a:lvl1pPr>
            <a:lvl2pPr marL="557213" indent="-214313">
              <a:buFont typeface="Arial" panose="020B0604020202020204" pitchFamily="34" charset="0"/>
              <a:buChar char="•"/>
              <a:defRPr>
                <a:solidFill>
                  <a:schemeClr val="tx1">
                    <a:lumMod val="85000"/>
                    <a:lumOff val="15000"/>
                  </a:schemeClr>
                </a:solidFill>
              </a:defRPr>
            </a:lvl2pPr>
            <a:lvl3pPr>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14348" y="6200200"/>
            <a:ext cx="936104" cy="57753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7BED0FA-380A-4F7A-A548-46DC1F498FB4}"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C32A95E2-ACA5-4250-90FE-4D5075F91A73}"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2D03728-1481-46B0-B183-D0D52439169B}"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03A05B6-225A-4838-A559-41433DCAE0A5}"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CFD2252-BE25-4628-9764-0AAFF0C79253}" type="slidenum">
              <a:rPr lang="en-AU" smtClean="0"/>
              <a:t>‹#›</a:t>
            </a:fld>
            <a:endParaRPr lang="en-A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8"/>
            <a:ext cx="10363200" cy="1470025"/>
          </a:xfrm>
        </p:spPr>
        <p:txBody>
          <a:bodyPr/>
          <a:lstStyle/>
          <a:p>
            <a:r>
              <a:rPr lang="en-AU" b="1" dirty="0">
                <a:solidFill>
                  <a:srgbClr val="58A618"/>
                </a:solidFill>
                <a:latin typeface="Aller" pitchFamily="2" charset="0"/>
              </a:rPr>
              <a:t>Title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sz="24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AU" sz="1800" dirty="0">
                <a:solidFill>
                  <a:srgbClr val="4F0B7B"/>
                </a:solidFill>
                <a:latin typeface="Aller" pitchFamily="2" charset="0"/>
              </a:rPr>
              <a:t>Presented by: Gina Brooks</a:t>
            </a:r>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417768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defTabSz="685800" rtl="0" eaLnBrk="1" latinLnBrk="0" hangingPunct="1">
              <a:defRPr lang="en-AU" sz="5400" b="1" kern="1200" dirty="0">
                <a:solidFill>
                  <a:srgbClr val="4F0B7B"/>
                </a:solidFill>
                <a:latin typeface="Aller" pitchFamily="2" charset="0"/>
                <a:ea typeface="+mj-ea"/>
                <a:cs typeface="+mj-cs"/>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0" algn="l" defTabSz="685800" rtl="0" eaLnBrk="1" latinLnBrk="0" hangingPunct="1">
              <a:buBlip>
                <a:blip r:embed="rId2"/>
              </a:buBlip>
              <a:defRPr lang="en-US" sz="2800" kern="1200" dirty="0" smtClean="0">
                <a:solidFill>
                  <a:schemeClr val="tx1">
                    <a:lumMod val="85000"/>
                    <a:lumOff val="15000"/>
                  </a:schemeClr>
                </a:solidFill>
                <a:latin typeface="+mn-lt"/>
                <a:ea typeface="+mn-ea"/>
                <a:cs typeface="+mn-cs"/>
              </a:defRPr>
            </a:lvl1pPr>
            <a:lvl2pPr marL="557213" indent="-214313">
              <a:buFont typeface="Arial" panose="020B0604020202020204" pitchFamily="34" charset="0"/>
              <a:buChar char="•"/>
              <a:defRPr>
                <a:solidFill>
                  <a:schemeClr val="tx1">
                    <a:lumMod val="85000"/>
                    <a:lumOff val="15000"/>
                  </a:schemeClr>
                </a:solidFill>
              </a:defRPr>
            </a:lvl2pPr>
            <a:lvl3pPr>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14348" y="6200200"/>
            <a:ext cx="936104" cy="577537"/>
          </a:xfrm>
          <a:prstGeom prst="rect">
            <a:avLst/>
          </a:prstGeom>
        </p:spPr>
      </p:pic>
      <p:sp>
        <p:nvSpPr>
          <p:cNvPr id="4" name="Rectangle 3">
            <a:extLst>
              <a:ext uri="{FF2B5EF4-FFF2-40B4-BE49-F238E27FC236}">
                <a16:creationId xmlns:a16="http://schemas.microsoft.com/office/drawing/2014/main" id="{BC353B54-0829-42CD-9122-C0AD8F7C722D}"/>
              </a:ext>
            </a:extLst>
          </p:cNvPr>
          <p:cNvSpPr/>
          <p:nvPr userDrawn="1"/>
        </p:nvSpPr>
        <p:spPr>
          <a:xfrm>
            <a:off x="0" y="0"/>
            <a:ext cx="479376" cy="6858000"/>
          </a:xfrm>
          <a:prstGeom prst="rect">
            <a:avLst/>
          </a:prstGeom>
          <a:gradFill flip="none" rotWithShape="1">
            <a:gsLst>
              <a:gs pos="100000">
                <a:srgbClr val="58A618"/>
              </a:gs>
              <a:gs pos="0">
                <a:srgbClr val="4F0B7B"/>
              </a:gs>
              <a:gs pos="100000">
                <a:schemeClr val="accent4">
                  <a:lumMod val="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defTabSz="685800" rtl="0" eaLnBrk="1" latinLnBrk="0" hangingPunct="1">
              <a:defRPr lang="en-AU" sz="5400" b="1" kern="1200" dirty="0">
                <a:solidFill>
                  <a:srgbClr val="4F0B7B"/>
                </a:solidFill>
                <a:latin typeface="Aller" pitchFamily="2" charset="0"/>
                <a:ea typeface="+mj-ea"/>
                <a:cs typeface="+mj-cs"/>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0" algn="l" defTabSz="685800" rtl="0" eaLnBrk="1" latinLnBrk="0" hangingPunct="1">
              <a:buBlip>
                <a:blip r:embed="rId2"/>
              </a:buBlip>
              <a:defRPr lang="en-US" sz="2800" kern="1200" dirty="0" smtClean="0">
                <a:solidFill>
                  <a:schemeClr val="tx1">
                    <a:lumMod val="85000"/>
                    <a:lumOff val="15000"/>
                  </a:schemeClr>
                </a:solidFill>
                <a:latin typeface="+mn-lt"/>
                <a:ea typeface="+mn-ea"/>
                <a:cs typeface="+mn-cs"/>
              </a:defRPr>
            </a:lvl1pPr>
            <a:lvl2pPr marL="557213" indent="-214313">
              <a:buFont typeface="Arial" panose="020B0604020202020204" pitchFamily="34" charset="0"/>
              <a:buChar char="•"/>
              <a:defRPr>
                <a:solidFill>
                  <a:schemeClr val="tx1">
                    <a:lumMod val="85000"/>
                    <a:lumOff val="15000"/>
                  </a:schemeClr>
                </a:solidFill>
              </a:defRPr>
            </a:lvl2pPr>
            <a:lvl3pPr>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8" name="Content Placeholder 3"/>
          <p:cNvPicPr>
            <a:picLocks noChangeAspect="1"/>
          </p:cNvPicPr>
          <p:nvPr userDrawn="1"/>
        </p:nvPicPr>
        <p:blipFill rotWithShape="1">
          <a:blip r:embed="rId3" cstate="print">
            <a:extLst>
              <a:ext uri="{28A0092B-C50C-407E-A947-70E740481C1C}">
                <a14:useLocalDpi xmlns:a14="http://schemas.microsoft.com/office/drawing/2010/main"/>
              </a:ext>
            </a:extLst>
          </a:blip>
          <a:srcRect b="18765"/>
          <a:stretch/>
        </p:blipFill>
        <p:spPr>
          <a:xfrm>
            <a:off x="11280576" y="6390437"/>
            <a:ext cx="769876" cy="385849"/>
          </a:xfrm>
          <a:prstGeom prst="rect">
            <a:avLst/>
          </a:prstGeom>
        </p:spPr>
      </p:pic>
      <p:sp>
        <p:nvSpPr>
          <p:cNvPr id="4" name="Rectangle 3">
            <a:extLst>
              <a:ext uri="{FF2B5EF4-FFF2-40B4-BE49-F238E27FC236}">
                <a16:creationId xmlns:a16="http://schemas.microsoft.com/office/drawing/2014/main" id="{BC353B54-0829-42CD-9122-C0AD8F7C722D}"/>
              </a:ext>
            </a:extLst>
          </p:cNvPr>
          <p:cNvSpPr/>
          <p:nvPr userDrawn="1"/>
        </p:nvSpPr>
        <p:spPr>
          <a:xfrm>
            <a:off x="0" y="0"/>
            <a:ext cx="479376" cy="6858000"/>
          </a:xfrm>
          <a:prstGeom prst="rect">
            <a:avLst/>
          </a:prstGeom>
          <a:gradFill flip="none" rotWithShape="1">
            <a:gsLst>
              <a:gs pos="100000">
                <a:srgbClr val="58A618"/>
              </a:gs>
              <a:gs pos="0">
                <a:srgbClr val="4F0B7B"/>
              </a:gs>
              <a:gs pos="100000">
                <a:schemeClr val="accent4">
                  <a:lumMod val="6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93015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3291807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3084394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330348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0" algn="l" defTabSz="685800" rtl="0" eaLnBrk="1" latinLnBrk="0" hangingPunct="1">
              <a:defRPr lang="en-AU" sz="5400" b="1" kern="1200" dirty="0">
                <a:solidFill>
                  <a:srgbClr val="4F0B7B"/>
                </a:solidFill>
                <a:latin typeface="Aller" pitchFamily="2" charset="0"/>
                <a:ea typeface="+mj-ea"/>
                <a:cs typeface="+mj-cs"/>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marL="0" algn="l" defTabSz="685800" rtl="0" eaLnBrk="1" latinLnBrk="0" hangingPunct="1">
              <a:buBlip>
                <a:blip r:embed="rId2"/>
              </a:buBlip>
              <a:defRPr lang="en-US" sz="2800" kern="1200" dirty="0" smtClean="0">
                <a:solidFill>
                  <a:schemeClr val="tx1">
                    <a:lumMod val="85000"/>
                    <a:lumOff val="15000"/>
                  </a:schemeClr>
                </a:solidFill>
                <a:latin typeface="+mn-lt"/>
                <a:ea typeface="+mn-ea"/>
                <a:cs typeface="+mn-cs"/>
              </a:defRPr>
            </a:lvl1pPr>
            <a:lvl2pPr marL="557213" indent="-214313">
              <a:buFont typeface="Arial" panose="020B0604020202020204" pitchFamily="34" charset="0"/>
              <a:buChar char="•"/>
              <a:defRPr>
                <a:solidFill>
                  <a:schemeClr val="tx1">
                    <a:lumMod val="85000"/>
                    <a:lumOff val="15000"/>
                  </a:schemeClr>
                </a:solidFill>
              </a:defRPr>
            </a:lvl2pPr>
            <a:lvl3pPr>
              <a:defRPr>
                <a:solidFill>
                  <a:schemeClr val="tx1">
                    <a:lumMod val="85000"/>
                    <a:lumOff val="15000"/>
                  </a:schemeClr>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114348" y="6200200"/>
            <a:ext cx="936104" cy="577537"/>
          </a:xfrm>
          <a:prstGeom prst="rect">
            <a:avLst/>
          </a:prstGeom>
        </p:spPr>
      </p:pic>
      <p:pic>
        <p:nvPicPr>
          <p:cNvPr id="2050" name="Picture 2" descr="https://0-acci.cdn.aspedia.net/sites/default/files/imagecache/member_listing_logo/uploaded-content/field_f_acci_ml_logo/sacci_rel2_fullcolour_rgb.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1343" y="6126166"/>
            <a:ext cx="1542607" cy="6515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32133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4048613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CBD88D1-C16F-4363-9470-425540D1BC0D}" type="slidenum">
              <a:rPr lang="en-AU" smtClean="0"/>
              <a:pPr/>
              <a:t>‹#›</a:t>
            </a:fld>
            <a:endParaRPr lang="en-AU"/>
          </a:p>
        </p:txBody>
      </p:sp>
      <p:pic>
        <p:nvPicPr>
          <p:cNvPr id="5" name="Picture 4" descr="821-Training-x-Design-Primary-Logo-CMYK.jp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304247" y="6364590"/>
            <a:ext cx="3648405" cy="493410"/>
          </a:xfrm>
          <a:prstGeom prst="rect">
            <a:avLst/>
          </a:prstGeom>
        </p:spPr>
      </p:pic>
      <p:pic>
        <p:nvPicPr>
          <p:cNvPr id="6" name="Picture 1" descr="Description: cid:image001.jpg@01C89E5D.1B68CFA0"/>
          <p:cNvPicPr>
            <a:picLocks noChangeAspect="1" noChangeArrowheads="1"/>
          </p:cNvPicPr>
          <p:nvPr userDrawn="1"/>
        </p:nvPicPr>
        <p:blipFill>
          <a:blip r:embed="rId3" cstate="print"/>
          <a:srcRect/>
          <a:stretch>
            <a:fillRect/>
          </a:stretch>
        </p:blipFill>
        <p:spPr bwMode="auto">
          <a:xfrm>
            <a:off x="527383" y="6237315"/>
            <a:ext cx="1920213" cy="455435"/>
          </a:xfrm>
          <a:prstGeom prst="rect">
            <a:avLst/>
          </a:prstGeom>
          <a:noFill/>
          <a:ln w="9525">
            <a:noFill/>
            <a:miter lim="800000"/>
            <a:headEnd/>
            <a:tailEnd/>
          </a:ln>
        </p:spPr>
      </p:pic>
    </p:spTree>
    <p:extLst>
      <p:ext uri="{BB962C8B-B14F-4D97-AF65-F5344CB8AC3E}">
        <p14:creationId xmlns:p14="http://schemas.microsoft.com/office/powerpoint/2010/main" val="1673154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300"/>
            </a:lvl1pPr>
          </a:lstStyle>
          <a:p>
            <a:pPr>
              <a:defRPr/>
            </a:pPr>
            <a:r>
              <a:rPr lang="en-AU" sz="3000" b="1" dirty="0">
                <a:solidFill>
                  <a:srgbClr val="4F0B7B"/>
                </a:solidFill>
                <a:latin typeface="Aller" pitchFamily="2" charset="0"/>
                <a:ea typeface="+mj-ea"/>
                <a:cs typeface="+mj-cs"/>
              </a:rPr>
              <a:t>Title</a:t>
            </a:r>
          </a:p>
        </p:txBody>
      </p:sp>
      <p:sp>
        <p:nvSpPr>
          <p:cNvPr id="3" name="Date Placeholder 2"/>
          <p:cNvSpPr>
            <a:spLocks noGrp="1"/>
          </p:cNvSpPr>
          <p:nvPr>
            <p:ph type="dt" sz="half" idx="10"/>
          </p:nvPr>
        </p:nvSpPr>
        <p:spPr/>
        <p:txBody>
          <a:bodyPr/>
          <a:lstStyle/>
          <a:p>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974913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endParaRPr lang="en-AU"/>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2038688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319568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2025434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extLst>
      <p:ext uri="{BB962C8B-B14F-4D97-AF65-F5344CB8AC3E}">
        <p14:creationId xmlns:p14="http://schemas.microsoft.com/office/powerpoint/2010/main" val="4064784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D8D4A1D-BEB8-4510-9D57-2956605A3A4B}" type="datetime3">
              <a:rPr lang="en-US" smtClean="0"/>
              <a:t>24 March 2022</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039137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5C768A3-C972-4F58-B205-7AE80564E49A}" type="datetime1">
              <a:rPr lang="en-AU" smtClean="0"/>
              <a:t>24/03/2022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0E4AAC-A4D9-4795-9CAC-3A1B1B9E9009}" type="datetime1">
              <a:rPr lang="en-AU" smtClean="0"/>
              <a:t>24/03/2022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1EEB8206-9558-43C8-A035-837FC5D2F9D3}" type="datetime1">
              <a:rPr lang="en-AU" smtClean="0"/>
              <a:t>24/03/2022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72391C9-A77A-416D-A0E9-3362CC4DFA28}" type="datetime1">
              <a:rPr lang="en-AU" smtClean="0"/>
              <a:t>24/03/2022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B38C059-1FE0-4654-B21C-65FAEEA7AF94}" type="datetime1">
              <a:rPr lang="en-AU" smtClean="0"/>
              <a:t>24/03/2022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CBD88D1-C16F-4363-9470-425540D1BC0D}"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a:defRPr/>
            </a:pPr>
            <a:r>
              <a:rPr lang="en-AU" sz="3000" b="1" dirty="0">
                <a:solidFill>
                  <a:srgbClr val="4F0B7B"/>
                </a:solidFill>
                <a:latin typeface="Aller" pitchFamily="2" charset="0"/>
                <a:ea typeface="+mj-ea"/>
                <a:cs typeface="+mj-cs"/>
              </a:rPr>
              <a:t>Title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AU" sz="1800" dirty="0">
                <a:solidFill>
                  <a:srgbClr val="58A618"/>
                </a:solidFill>
                <a:latin typeface="Aller Light" pitchFamily="2" charset="0"/>
              </a:rPr>
              <a: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6F21408-7CDF-4838-A8DD-AEEA31F36C66}" type="datetime1">
              <a:rPr lang="en-AU" smtClean="0"/>
              <a:t>24/03/2022</a:t>
            </a:fld>
            <a:endParaRPr lang="en-AU"/>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BD88D1-C16F-4363-9470-425540D1BC0D}"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825" r:id="rId1"/>
    <p:sldLayoutId id="2147483831" r:id="rId2"/>
    <p:sldLayoutId id="2147483821" r:id="rId3"/>
    <p:sldLayoutId id="2147483826" r:id="rId4"/>
    <p:sldLayoutId id="2147483673" r:id="rId5"/>
    <p:sldLayoutId id="2147483827" r:id="rId6"/>
    <p:sldLayoutId id="2147483828" r:id="rId7"/>
    <p:sldLayoutId id="2147483829" r:id="rId8"/>
    <p:sldLayoutId id="2147483830" r:id="rId9"/>
    <p:sldLayoutId id="2147483836" r:id="rId10"/>
    <p:sldLayoutId id="2147483822" r:id="rId11"/>
    <p:sldLayoutId id="2147483832" r:id="rId12"/>
    <p:sldLayoutId id="2147483835" r:id="rId13"/>
    <p:sldLayoutId id="2147483833" r:id="rId14"/>
    <p:sldLayoutId id="2147483834" r:id="rId15"/>
    <p:sldLayoutId id="2147483658" r:id="rId16"/>
    <p:sldLayoutId id="2147483659" r:id="rId17"/>
    <p:sldLayoutId id="2147483675" r:id="rId18"/>
    <p:sldLayoutId id="2147483838" r:id="rId19"/>
    <p:sldLayoutId id="2147483847" r:id="rId20"/>
    <p:sldLayoutId id="2147483848" r:id="rId21"/>
    <p:sldLayoutId id="2147483849" r:id="rId22"/>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A25F74D-62DB-48CE-B7C9-4F77C1F009FF}" type="datetime1">
              <a:rPr lang="en-AU" smtClean="0"/>
              <a:t>24/03/2022</a:t>
            </a:fld>
            <a:endParaRPr lang="en-AU"/>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CFD2252-BE25-4628-9764-0AAFF0C79253}" type="slidenum">
              <a:rPr lang="en-AU" smtClean="0"/>
              <a:t>‹#›</a:t>
            </a:fld>
            <a:endParaRPr lang="en-AU"/>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a:defRPr/>
            </a:pPr>
            <a:r>
              <a:rPr lang="en-AU" sz="3000" b="1" dirty="0">
                <a:solidFill>
                  <a:srgbClr val="4F0B7B"/>
                </a:solidFill>
                <a:latin typeface="Aller" pitchFamily="2" charset="0"/>
                <a:ea typeface="+mj-ea"/>
                <a:cs typeface="+mj-cs"/>
              </a:rPr>
              <a:t>Title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AU" sz="1800" dirty="0">
                <a:solidFill>
                  <a:srgbClr val="58A618"/>
                </a:solidFill>
                <a:latin typeface="Aller Light" pitchFamily="2" charset="0"/>
              </a:rPr>
              <a:t>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BD88D1-C16F-4363-9470-425540D1BC0D}" type="slidenum">
              <a:rPr lang="en-AU" smtClean="0"/>
              <a:pPr/>
              <a:t>‹#›</a:t>
            </a:fld>
            <a:endParaRPr lang="en-AU"/>
          </a:p>
        </p:txBody>
      </p:sp>
    </p:spTree>
    <p:extLst>
      <p:ext uri="{BB962C8B-B14F-4D97-AF65-F5344CB8AC3E}">
        <p14:creationId xmlns:p14="http://schemas.microsoft.com/office/powerpoint/2010/main" val="2563935370"/>
      </p:ext>
    </p:extLst>
  </p:cSld>
  <p:clrMap bg1="lt1" tx1="dk1" bg2="lt2" tx2="dk2" accent1="accent1" accent2="accent2" accent3="accent3" accent4="accent4" accent5="accent5" accent6="accent6" hlink="hlink" folHlink="folHlink"/>
  <p:sldLayoutIdLst>
    <p:sldLayoutId id="2147483840" r:id="rId1"/>
    <p:sldLayoutId id="2147483650" r:id="rId2"/>
    <p:sldLayoutId id="2147483841" r:id="rId3"/>
    <p:sldLayoutId id="2147483842" r:id="rId4"/>
    <p:sldLayoutId id="2147483843" r:id="rId5"/>
    <p:sldLayoutId id="2147483844" r:id="rId6"/>
    <p:sldLayoutId id="2147483845" r:id="rId7"/>
    <p:sldLayoutId id="2147483846" r:id="rId8"/>
    <p:sldLayoutId id="2147483735" r:id="rId9"/>
    <p:sldLayoutId id="2147483736" r:id="rId10"/>
    <p:sldLayoutId id="2147483737" r:id="rId11"/>
    <p:sldLayoutId id="2147483738" r:id="rId12"/>
    <p:sldLayoutId id="2147483739" r:id="rId13"/>
    <p:sldLayoutId id="2147483740" r:id="rId14"/>
    <p:sldLayoutId id="2147483850" r:id="rId15"/>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hyperlink" Target="https://calendly.com/training-x-design/15min" TargetMode="External"/><Relationship Id="rId3" Type="http://schemas.openxmlformats.org/officeDocument/2006/relationships/image" Target="../media/image3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0.jpeg"/><Relationship Id="rId11" Type="http://schemas.openxmlformats.org/officeDocument/2006/relationships/image" Target="../media/image54.jpeg"/><Relationship Id="rId5" Type="http://schemas.openxmlformats.org/officeDocument/2006/relationships/image" Target="../media/image49.jpeg"/><Relationship Id="rId10" Type="http://schemas.openxmlformats.org/officeDocument/2006/relationships/image" Target="../media/image53.jpeg"/><Relationship Id="rId4" Type="http://schemas.openxmlformats.org/officeDocument/2006/relationships/hyperlink" Target="mailto:Gina.brooks@trainingxdesign.com.au" TargetMode="External"/><Relationship Id="rId9"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8.xml"/><Relationship Id="rId5" Type="http://schemas.openxmlformats.org/officeDocument/2006/relationships/image" Target="../media/image25.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image" Target="../media/image55.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25.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hyperlink" Target="http://www.pmiadelaide.org/"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4.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4.jpe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hyperlink" Target="http://www.paxus.com.au/"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1F410AD-68E7-490D-BD9C-D9C69460957C}"/>
              </a:ext>
            </a:extLst>
          </p:cNvPr>
          <p:cNvGrpSpPr/>
          <p:nvPr/>
        </p:nvGrpSpPr>
        <p:grpSpPr>
          <a:xfrm>
            <a:off x="102869" y="110266"/>
            <a:ext cx="2627644" cy="743578"/>
            <a:chOff x="135653" y="75363"/>
            <a:chExt cx="2627644" cy="743578"/>
          </a:xfrm>
        </p:grpSpPr>
        <p:sp>
          <p:nvSpPr>
            <p:cNvPr id="7" name="Rectangle 6">
              <a:extLst>
                <a:ext uri="{FF2B5EF4-FFF2-40B4-BE49-F238E27FC236}">
                  <a16:creationId xmlns:a16="http://schemas.microsoft.com/office/drawing/2014/main" id="{DFC9562B-2F8A-4220-ADAF-AE567B666F25}"/>
                </a:ext>
              </a:extLst>
            </p:cNvPr>
            <p:cNvSpPr/>
            <p:nvPr/>
          </p:nvSpPr>
          <p:spPr>
            <a:xfrm>
              <a:off x="135653" y="75363"/>
              <a:ext cx="2627644" cy="7435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6">
              <a:extLst>
                <a:ext uri="{FF2B5EF4-FFF2-40B4-BE49-F238E27FC236}">
                  <a16:creationId xmlns:a16="http://schemas.microsoft.com/office/drawing/2014/main" id="{6CAD7633-D2CD-41DD-8B03-DFCF0BFD9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10" y="107617"/>
              <a:ext cx="2609345" cy="66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A29F4D28-5311-4138-805F-CEC1E5B70235}"/>
              </a:ext>
            </a:extLst>
          </p:cNvPr>
          <p:cNvSpPr txBox="1"/>
          <p:nvPr/>
        </p:nvSpPr>
        <p:spPr>
          <a:xfrm>
            <a:off x="312874" y="3567477"/>
            <a:ext cx="5590449" cy="830997"/>
          </a:xfrm>
          <a:prstGeom prst="rect">
            <a:avLst/>
          </a:prstGeom>
          <a:noFill/>
        </p:spPr>
        <p:txBody>
          <a:bodyPr wrap="square" rtlCol="0">
            <a:spAutoFit/>
          </a:bodyPr>
          <a:lstStyle/>
          <a:p>
            <a:pPr algn="ctr"/>
            <a:r>
              <a:rPr lang="en-AU" sz="2400" b="1" i="1" dirty="0">
                <a:solidFill>
                  <a:schemeClr val="bg1"/>
                </a:solidFill>
              </a:rPr>
              <a:t>How to Improve your Negotiation Skills</a:t>
            </a:r>
          </a:p>
          <a:p>
            <a:pPr algn="ctr"/>
            <a:r>
              <a:rPr lang="en-AU" sz="2400" b="1" i="1" dirty="0">
                <a:solidFill>
                  <a:schemeClr val="bg1"/>
                </a:solidFill>
              </a:rPr>
              <a:t>Wed 23/3/22</a:t>
            </a:r>
          </a:p>
        </p:txBody>
      </p:sp>
      <p:sp>
        <p:nvSpPr>
          <p:cNvPr id="18" name="TextBox 17">
            <a:extLst>
              <a:ext uri="{FF2B5EF4-FFF2-40B4-BE49-F238E27FC236}">
                <a16:creationId xmlns:a16="http://schemas.microsoft.com/office/drawing/2014/main" id="{7AA287E2-E479-41D6-850A-D17E65F0CABD}"/>
              </a:ext>
            </a:extLst>
          </p:cNvPr>
          <p:cNvSpPr txBox="1"/>
          <p:nvPr/>
        </p:nvSpPr>
        <p:spPr>
          <a:xfrm>
            <a:off x="617668" y="1319433"/>
            <a:ext cx="5070289" cy="1938992"/>
          </a:xfrm>
          <a:prstGeom prst="rect">
            <a:avLst/>
          </a:prstGeom>
          <a:noFill/>
        </p:spPr>
        <p:txBody>
          <a:bodyPr wrap="square" lIns="91440" tIns="45720" rIns="91440" bIns="45720" rtlCol="0" anchor="t">
            <a:spAutoFit/>
          </a:bodyPr>
          <a:lstStyle/>
          <a:p>
            <a:pPr algn="ctr"/>
            <a:r>
              <a:rPr lang="en-AU" sz="4000" b="1" dirty="0">
                <a:solidFill>
                  <a:schemeClr val="bg1"/>
                </a:solidFill>
              </a:rPr>
              <a:t>PMI Adelaide, South Australia Chapter</a:t>
            </a:r>
          </a:p>
          <a:p>
            <a:pPr algn="ctr"/>
            <a:r>
              <a:rPr lang="en-AU" sz="4000" b="1" dirty="0">
                <a:solidFill>
                  <a:schemeClr val="bg1"/>
                </a:solidFill>
              </a:rPr>
              <a:t>presents</a:t>
            </a:r>
            <a:endParaRPr lang="en-AU" sz="4000" b="1" dirty="0">
              <a:solidFill>
                <a:schemeClr val="bg1"/>
              </a:solidFill>
              <a:cs typeface="Calibri"/>
            </a:endParaRPr>
          </a:p>
        </p:txBody>
      </p:sp>
      <p:pic>
        <p:nvPicPr>
          <p:cNvPr id="20" name="Picture 19">
            <a:extLst>
              <a:ext uri="{FF2B5EF4-FFF2-40B4-BE49-F238E27FC236}">
                <a16:creationId xmlns:a16="http://schemas.microsoft.com/office/drawing/2014/main" id="{B2E95578-9490-4B2C-B66B-AFA8730A4747}"/>
              </a:ext>
            </a:extLst>
          </p:cNvPr>
          <p:cNvPicPr>
            <a:picLocks noChangeAspect="1"/>
          </p:cNvPicPr>
          <p:nvPr/>
        </p:nvPicPr>
        <p:blipFill>
          <a:blip r:embed="rId4"/>
          <a:stretch>
            <a:fillRect/>
          </a:stretch>
        </p:blipFill>
        <p:spPr>
          <a:xfrm>
            <a:off x="6096000" y="1981152"/>
            <a:ext cx="1573025" cy="1657350"/>
          </a:xfrm>
          <a:prstGeom prst="rect">
            <a:avLst/>
          </a:prstGeom>
        </p:spPr>
      </p:pic>
      <p:pic>
        <p:nvPicPr>
          <p:cNvPr id="22" name="Picture 21">
            <a:extLst>
              <a:ext uri="{FF2B5EF4-FFF2-40B4-BE49-F238E27FC236}">
                <a16:creationId xmlns:a16="http://schemas.microsoft.com/office/drawing/2014/main" id="{27643FDB-BE1F-4F14-9EBC-BA7909B04F8D}"/>
              </a:ext>
            </a:extLst>
          </p:cNvPr>
          <p:cNvPicPr>
            <a:picLocks noChangeAspect="1"/>
          </p:cNvPicPr>
          <p:nvPr/>
        </p:nvPicPr>
        <p:blipFill>
          <a:blip r:embed="rId4"/>
          <a:stretch>
            <a:fillRect/>
          </a:stretch>
        </p:blipFill>
        <p:spPr>
          <a:xfrm>
            <a:off x="215715" y="5755340"/>
            <a:ext cx="1310992" cy="894559"/>
          </a:xfrm>
          <a:prstGeom prst="rect">
            <a:avLst/>
          </a:prstGeom>
        </p:spPr>
      </p:pic>
      <p:pic>
        <p:nvPicPr>
          <p:cNvPr id="32" name="Picture 31">
            <a:extLst>
              <a:ext uri="{FF2B5EF4-FFF2-40B4-BE49-F238E27FC236}">
                <a16:creationId xmlns:a16="http://schemas.microsoft.com/office/drawing/2014/main" id="{BC19DAEA-69C3-44CF-A953-D213C0D0DB87}"/>
              </a:ext>
            </a:extLst>
          </p:cNvPr>
          <p:cNvPicPr>
            <a:picLocks noChangeAspect="1"/>
          </p:cNvPicPr>
          <p:nvPr/>
        </p:nvPicPr>
        <p:blipFill>
          <a:blip r:embed="rId4"/>
          <a:stretch>
            <a:fillRect/>
          </a:stretch>
        </p:blipFill>
        <p:spPr>
          <a:xfrm>
            <a:off x="6248400" y="2133552"/>
            <a:ext cx="1573025" cy="1657350"/>
          </a:xfrm>
          <a:prstGeom prst="rect">
            <a:avLst/>
          </a:prstGeom>
        </p:spPr>
      </p:pic>
      <p:sp>
        <p:nvSpPr>
          <p:cNvPr id="3" name="Slide Number Placeholder 2">
            <a:extLst>
              <a:ext uri="{FF2B5EF4-FFF2-40B4-BE49-F238E27FC236}">
                <a16:creationId xmlns:a16="http://schemas.microsoft.com/office/drawing/2014/main" id="{AE25706B-4BD8-4070-8B58-5326C6168F07}"/>
              </a:ext>
            </a:extLst>
          </p:cNvPr>
          <p:cNvSpPr>
            <a:spLocks noGrp="1"/>
          </p:cNvSpPr>
          <p:nvPr>
            <p:ph type="sldNum" sz="quarter" idx="12"/>
          </p:nvPr>
        </p:nvSpPr>
        <p:spPr/>
        <p:txBody>
          <a:bodyPr/>
          <a:lstStyle/>
          <a:p>
            <a:fld id="{6973FCEF-5573-7E43-8272-70C9D66591DA}" type="slidenum">
              <a:rPr lang="en-US" smtClean="0"/>
              <a:pPr/>
              <a:t>1</a:t>
            </a:fld>
            <a:endParaRPr lang="en-US"/>
          </a:p>
        </p:txBody>
      </p:sp>
      <p:pic>
        <p:nvPicPr>
          <p:cNvPr id="12" name="Picture 7">
            <a:extLst>
              <a:ext uri="{FF2B5EF4-FFF2-40B4-BE49-F238E27FC236}">
                <a16:creationId xmlns:a16="http://schemas.microsoft.com/office/drawing/2014/main" id="{0030E27B-51B7-4EE7-9D27-9DB81767BE7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246" y="5905569"/>
            <a:ext cx="2247103" cy="6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99D9D94-8656-44B1-9448-7EDF3C883166}"/>
              </a:ext>
            </a:extLst>
          </p:cNvPr>
          <p:cNvSpPr txBox="1"/>
          <p:nvPr/>
        </p:nvSpPr>
        <p:spPr>
          <a:xfrm>
            <a:off x="293139" y="5538525"/>
            <a:ext cx="2247103" cy="307777"/>
          </a:xfrm>
          <a:prstGeom prst="rect">
            <a:avLst/>
          </a:prstGeom>
          <a:noFill/>
        </p:spPr>
        <p:txBody>
          <a:bodyPr wrap="square" rtlCol="0">
            <a:spAutoFit/>
          </a:bodyPr>
          <a:lstStyle/>
          <a:p>
            <a:pPr algn="ctr"/>
            <a:r>
              <a:rPr lang="en-AU" sz="1400" b="1" i="1" dirty="0">
                <a:solidFill>
                  <a:schemeClr val="bg1"/>
                </a:solidFill>
              </a:rPr>
              <a:t>This event is sponsored by</a:t>
            </a:r>
          </a:p>
        </p:txBody>
      </p:sp>
    </p:spTree>
    <p:extLst>
      <p:ext uri="{BB962C8B-B14F-4D97-AF65-F5344CB8AC3E}">
        <p14:creationId xmlns:p14="http://schemas.microsoft.com/office/powerpoint/2010/main" val="346685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600" y="116632"/>
            <a:ext cx="10972800" cy="1143000"/>
          </a:xfrm>
        </p:spPr>
        <p:txBody>
          <a:bodyPr/>
          <a:lstStyle/>
          <a:p>
            <a:r>
              <a:rPr lang="en-AU" noProof="0" dirty="0"/>
              <a:t>The Negotiation Process</a:t>
            </a:r>
          </a:p>
        </p:txBody>
      </p:sp>
      <p:graphicFrame>
        <p:nvGraphicFramePr>
          <p:cNvPr id="7" name="Diagram 6"/>
          <p:cNvGraphicFramePr>
            <a:graphicFrameLocks/>
          </p:cNvGraphicFramePr>
          <p:nvPr>
            <p:extLst>
              <p:ext uri="{D42A27DB-BD31-4B8C-83A1-F6EECF244321}">
                <p14:modId xmlns:p14="http://schemas.microsoft.com/office/powerpoint/2010/main" val="4041894523"/>
              </p:ext>
            </p:extLst>
          </p:nvPr>
        </p:nvGraphicFramePr>
        <p:xfrm>
          <a:off x="1991544" y="1628800"/>
          <a:ext cx="8208912"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73A8479-B5BA-42AB-BAAA-02CF0FCCC0E7}"/>
                                            </p:graphicEl>
                                          </p:spTgt>
                                        </p:tgtEl>
                                        <p:attrNameLst>
                                          <p:attrName>style.visibility</p:attrName>
                                        </p:attrNameLst>
                                      </p:cBhvr>
                                      <p:to>
                                        <p:strVal val="visible"/>
                                      </p:to>
                                    </p:set>
                                    <p:animEffect transition="in" filter="fade">
                                      <p:cBhvr>
                                        <p:cTn id="7" dur="500"/>
                                        <p:tgtEl>
                                          <p:spTgt spid="7">
                                            <p:graphicEl>
                                              <a:dgm id="{473A8479-B5BA-42AB-BAAA-02CF0FCCC0E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BAA35B95-D629-4129-8BFD-D0F794ABFDCC}"/>
                                            </p:graphicEl>
                                          </p:spTgt>
                                        </p:tgtEl>
                                        <p:attrNameLst>
                                          <p:attrName>style.visibility</p:attrName>
                                        </p:attrNameLst>
                                      </p:cBhvr>
                                      <p:to>
                                        <p:strVal val="visible"/>
                                      </p:to>
                                    </p:set>
                                    <p:animEffect transition="in" filter="fade">
                                      <p:cBhvr>
                                        <p:cTn id="12" dur="500"/>
                                        <p:tgtEl>
                                          <p:spTgt spid="7">
                                            <p:graphicEl>
                                              <a:dgm id="{BAA35B95-D629-4129-8BFD-D0F794ABFD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4C2FF350-58E2-4300-BF33-48A5C749AFFD}"/>
                                            </p:graphicEl>
                                          </p:spTgt>
                                        </p:tgtEl>
                                        <p:attrNameLst>
                                          <p:attrName>style.visibility</p:attrName>
                                        </p:attrNameLst>
                                      </p:cBhvr>
                                      <p:to>
                                        <p:strVal val="visible"/>
                                      </p:to>
                                    </p:set>
                                    <p:animEffect transition="in" filter="fade">
                                      <p:cBhvr>
                                        <p:cTn id="17" dur="500"/>
                                        <p:tgtEl>
                                          <p:spTgt spid="7">
                                            <p:graphicEl>
                                              <a:dgm id="{4C2FF350-58E2-4300-BF33-48A5C749AFF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AF673F5-FD60-41CE-A4DC-EE68A3178892}"/>
                                            </p:graphicEl>
                                          </p:spTgt>
                                        </p:tgtEl>
                                        <p:attrNameLst>
                                          <p:attrName>style.visibility</p:attrName>
                                        </p:attrNameLst>
                                      </p:cBhvr>
                                      <p:to>
                                        <p:strVal val="visible"/>
                                      </p:to>
                                    </p:set>
                                    <p:animEffect transition="in" filter="fade">
                                      <p:cBhvr>
                                        <p:cTn id="22" dur="500"/>
                                        <p:tgtEl>
                                          <p:spTgt spid="7">
                                            <p:graphicEl>
                                              <a:dgm id="{1AF673F5-FD60-41CE-A4DC-EE68A317889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FCD9838-B6D1-4478-8ADD-C411AF2B90A6}"/>
                                            </p:graphicEl>
                                          </p:spTgt>
                                        </p:tgtEl>
                                        <p:attrNameLst>
                                          <p:attrName>style.visibility</p:attrName>
                                        </p:attrNameLst>
                                      </p:cBhvr>
                                      <p:to>
                                        <p:strVal val="visible"/>
                                      </p:to>
                                    </p:set>
                                    <p:animEffect transition="in" filter="fade">
                                      <p:cBhvr>
                                        <p:cTn id="27" dur="500"/>
                                        <p:tgtEl>
                                          <p:spTgt spid="7">
                                            <p:graphicEl>
                                              <a:dgm id="{5FCD9838-B6D1-4478-8ADD-C411AF2B90A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3147F00-891D-4E0A-B48C-77EFD981C883}"/>
                                            </p:graphicEl>
                                          </p:spTgt>
                                        </p:tgtEl>
                                        <p:attrNameLst>
                                          <p:attrName>style.visibility</p:attrName>
                                        </p:attrNameLst>
                                      </p:cBhvr>
                                      <p:to>
                                        <p:strVal val="visible"/>
                                      </p:to>
                                    </p:set>
                                    <p:animEffect transition="in" filter="fade">
                                      <p:cBhvr>
                                        <p:cTn id="32" dur="500"/>
                                        <p:tgtEl>
                                          <p:spTgt spid="7">
                                            <p:graphicEl>
                                              <a:dgm id="{83147F00-891D-4E0A-B48C-77EFD981C8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CDFA-59FB-475D-9DA8-31E443BD788A}"/>
              </a:ext>
            </a:extLst>
          </p:cNvPr>
          <p:cNvSpPr>
            <a:spLocks noGrp="1"/>
          </p:cNvSpPr>
          <p:nvPr>
            <p:ph type="title"/>
          </p:nvPr>
        </p:nvSpPr>
        <p:spPr/>
        <p:txBody>
          <a:bodyPr/>
          <a:lstStyle/>
          <a:p>
            <a:endParaRPr lang="en-AU"/>
          </a:p>
        </p:txBody>
      </p:sp>
      <p:pic>
        <p:nvPicPr>
          <p:cNvPr id="9" name="Content Placeholder 8" descr="A person with her hand on her chin&#10;&#10;Description automatically generated with low confidence">
            <a:extLst>
              <a:ext uri="{FF2B5EF4-FFF2-40B4-BE49-F238E27FC236}">
                <a16:creationId xmlns:a16="http://schemas.microsoft.com/office/drawing/2014/main" id="{C4A50C5D-3BFC-4EEC-BA48-FBF98015895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140" r="28601"/>
          <a:stretch/>
        </p:blipFill>
        <p:spPr>
          <a:xfrm>
            <a:off x="-1" y="0"/>
            <a:ext cx="6096001" cy="6858000"/>
          </a:xfrm>
        </p:spPr>
      </p:pic>
      <p:sp>
        <p:nvSpPr>
          <p:cNvPr id="5" name="Slide Number Placeholder 4">
            <a:extLst>
              <a:ext uri="{FF2B5EF4-FFF2-40B4-BE49-F238E27FC236}">
                <a16:creationId xmlns:a16="http://schemas.microsoft.com/office/drawing/2014/main" id="{4D68B89D-B933-4D75-9A6E-79DA1EA6EBF6}"/>
              </a:ext>
            </a:extLst>
          </p:cNvPr>
          <p:cNvSpPr>
            <a:spLocks noGrp="1"/>
          </p:cNvSpPr>
          <p:nvPr>
            <p:ph type="sldNum" sz="quarter" idx="12"/>
          </p:nvPr>
        </p:nvSpPr>
        <p:spPr/>
        <p:txBody>
          <a:bodyPr/>
          <a:lstStyle/>
          <a:p>
            <a:fld id="{0CBD88D1-C16F-4363-9470-425540D1BC0D}" type="slidenum">
              <a:rPr lang="en-AU" smtClean="0"/>
              <a:pPr/>
              <a:t>11</a:t>
            </a:fld>
            <a:endParaRPr lang="en-AU"/>
          </a:p>
        </p:txBody>
      </p:sp>
      <p:pic>
        <p:nvPicPr>
          <p:cNvPr id="15" name="Picture 14" descr="A person in a suit with his arms crossed&#10;&#10;Description automatically generated with medium confidence">
            <a:extLst>
              <a:ext uri="{FF2B5EF4-FFF2-40B4-BE49-F238E27FC236}">
                <a16:creationId xmlns:a16="http://schemas.microsoft.com/office/drawing/2014/main" id="{8E471B4F-0FF4-4847-81FC-494735930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400" r="18341"/>
          <a:stretch/>
        </p:blipFill>
        <p:spPr>
          <a:xfrm>
            <a:off x="6095999" y="0"/>
            <a:ext cx="6096002" cy="6858000"/>
          </a:xfrm>
          <a:prstGeom prst="rect">
            <a:avLst/>
          </a:prstGeom>
        </p:spPr>
      </p:pic>
      <p:sp>
        <p:nvSpPr>
          <p:cNvPr id="17" name="Thought Bubble: Cloud 16">
            <a:extLst>
              <a:ext uri="{FF2B5EF4-FFF2-40B4-BE49-F238E27FC236}">
                <a16:creationId xmlns:a16="http://schemas.microsoft.com/office/drawing/2014/main" id="{6558A57E-B227-473E-8290-D0414CABA8AD}"/>
              </a:ext>
            </a:extLst>
          </p:cNvPr>
          <p:cNvSpPr/>
          <p:nvPr/>
        </p:nvSpPr>
        <p:spPr>
          <a:xfrm>
            <a:off x="3875099" y="285507"/>
            <a:ext cx="1800200" cy="1143000"/>
          </a:xfrm>
          <a:prstGeom prst="cloudCallout">
            <a:avLst>
              <a:gd name="adj1" fmla="val -58221"/>
              <a:gd name="adj2" fmla="val 33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2800" b="1" dirty="0">
                <a:ln>
                  <a:solidFill>
                    <a:schemeClr val="bg1"/>
                  </a:solidFill>
                </a:ln>
                <a:solidFill>
                  <a:schemeClr val="tx1">
                    <a:lumMod val="75000"/>
                    <a:lumOff val="25000"/>
                  </a:schemeClr>
                </a:solidFill>
              </a:rPr>
              <a:t>I want</a:t>
            </a:r>
            <a:endParaRPr lang="en-AU" sz="2800" dirty="0">
              <a:ln>
                <a:solidFill>
                  <a:schemeClr val="bg1"/>
                </a:solidFill>
              </a:ln>
              <a:solidFill>
                <a:schemeClr val="bg1"/>
              </a:solidFill>
            </a:endParaRPr>
          </a:p>
        </p:txBody>
      </p:sp>
      <p:sp>
        <p:nvSpPr>
          <p:cNvPr id="21" name="Thought Bubble: Cloud 20">
            <a:extLst>
              <a:ext uri="{FF2B5EF4-FFF2-40B4-BE49-F238E27FC236}">
                <a16:creationId xmlns:a16="http://schemas.microsoft.com/office/drawing/2014/main" id="{80AE068D-10E9-4EEA-9C9D-71B6AC6CB850}"/>
              </a:ext>
            </a:extLst>
          </p:cNvPr>
          <p:cNvSpPr/>
          <p:nvPr/>
        </p:nvSpPr>
        <p:spPr>
          <a:xfrm>
            <a:off x="6937400" y="285507"/>
            <a:ext cx="1800200" cy="1143000"/>
          </a:xfrm>
          <a:prstGeom prst="cloudCallout">
            <a:avLst>
              <a:gd name="adj1" fmla="val 68114"/>
              <a:gd name="adj2" fmla="val 847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2800" b="1" dirty="0">
                <a:ln>
                  <a:solidFill>
                    <a:schemeClr val="bg1"/>
                  </a:solidFill>
                </a:ln>
                <a:solidFill>
                  <a:schemeClr val="tx1">
                    <a:lumMod val="75000"/>
                    <a:lumOff val="25000"/>
                  </a:schemeClr>
                </a:solidFill>
              </a:rPr>
              <a:t>I want</a:t>
            </a:r>
            <a:endParaRPr lang="en-AU" sz="2800" dirty="0">
              <a:ln>
                <a:solidFill>
                  <a:schemeClr val="bg1"/>
                </a:solidFill>
              </a:ln>
              <a:solidFill>
                <a:schemeClr val="bg1"/>
              </a:solidFill>
            </a:endParaRPr>
          </a:p>
        </p:txBody>
      </p:sp>
      <p:sp>
        <p:nvSpPr>
          <p:cNvPr id="22" name="Thought Bubble: Cloud 21">
            <a:extLst>
              <a:ext uri="{FF2B5EF4-FFF2-40B4-BE49-F238E27FC236}">
                <a16:creationId xmlns:a16="http://schemas.microsoft.com/office/drawing/2014/main" id="{DC1311F6-212F-4DB8-A4EE-87BF6B9F761D}"/>
              </a:ext>
            </a:extLst>
          </p:cNvPr>
          <p:cNvSpPr/>
          <p:nvPr/>
        </p:nvSpPr>
        <p:spPr>
          <a:xfrm>
            <a:off x="4891209" y="3060590"/>
            <a:ext cx="2356919" cy="2012923"/>
          </a:xfrm>
          <a:prstGeom prst="cloudCallout">
            <a:avLst>
              <a:gd name="adj1" fmla="val -34346"/>
              <a:gd name="adj2" fmla="val 393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2800" b="1" dirty="0">
                <a:ln>
                  <a:solidFill>
                    <a:schemeClr val="bg1"/>
                  </a:solidFill>
                </a:ln>
                <a:solidFill>
                  <a:schemeClr val="tx1">
                    <a:lumMod val="75000"/>
                    <a:lumOff val="25000"/>
                  </a:schemeClr>
                </a:solidFill>
              </a:rPr>
              <a:t>We want</a:t>
            </a:r>
            <a:endParaRPr lang="en-AU" sz="2800" dirty="0">
              <a:ln>
                <a:solidFill>
                  <a:schemeClr val="bg1"/>
                </a:solidFill>
              </a:ln>
              <a:solidFill>
                <a:schemeClr val="bg1"/>
              </a:solidFill>
            </a:endParaRPr>
          </a:p>
        </p:txBody>
      </p:sp>
    </p:spTree>
    <p:extLst>
      <p:ext uri="{BB962C8B-B14F-4D97-AF65-F5344CB8AC3E}">
        <p14:creationId xmlns:p14="http://schemas.microsoft.com/office/powerpoint/2010/main" val="38823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780944"/>
          </a:xfrm>
          <a:prstGeom prst="rect">
            <a:avLst/>
          </a:prstGeom>
          <a:noFill/>
          <a:ln>
            <a:noFill/>
          </a:ln>
        </p:spPr>
      </p:pic>
    </p:spTree>
    <p:extLst>
      <p:ext uri="{BB962C8B-B14F-4D97-AF65-F5344CB8AC3E}">
        <p14:creationId xmlns:p14="http://schemas.microsoft.com/office/powerpoint/2010/main" val="486961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A29CD33-E0BF-0021-C2D8-01CC19D05D8F}"/>
              </a:ext>
            </a:extLst>
          </p:cNvPr>
          <p:cNvSpPr>
            <a:spLocks noGrp="1"/>
          </p:cNvSpPr>
          <p:nvPr>
            <p:ph type="title"/>
          </p:nvPr>
        </p:nvSpPr>
        <p:spPr>
          <a:xfrm>
            <a:off x="609600" y="274638"/>
            <a:ext cx="10972800" cy="1143000"/>
          </a:xfrm>
        </p:spPr>
        <p:txBody>
          <a:bodyPr/>
          <a:lstStyle/>
          <a:p>
            <a:r>
              <a:rPr lang="en-US" dirty="0"/>
              <a:t>Negotiation Styles</a:t>
            </a:r>
          </a:p>
        </p:txBody>
      </p:sp>
      <p:pic>
        <p:nvPicPr>
          <p:cNvPr id="7" name="Picture 6">
            <a:extLst>
              <a:ext uri="{FF2B5EF4-FFF2-40B4-BE49-F238E27FC236}">
                <a16:creationId xmlns:a16="http://schemas.microsoft.com/office/drawing/2014/main" id="{FF87DDA3-F6C8-4757-9C0B-689FEA5D49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9536" y="1772816"/>
            <a:ext cx="6631447" cy="4525963"/>
          </a:xfrm>
          <a:prstGeom prst="rect">
            <a:avLst/>
          </a:prstGeom>
          <a:noFill/>
        </p:spPr>
      </p:pic>
      <p:sp>
        <p:nvSpPr>
          <p:cNvPr id="4" name="Slide Number Placeholder 3" hidden="1">
            <a:extLst>
              <a:ext uri="{FF2B5EF4-FFF2-40B4-BE49-F238E27FC236}">
                <a16:creationId xmlns:a16="http://schemas.microsoft.com/office/drawing/2014/main" id="{7C4BE3D7-DB95-417D-A7CF-C90DD29C2ACC}"/>
              </a:ext>
            </a:extLst>
          </p:cNvPr>
          <p:cNvSpPr>
            <a:spLocks noGrp="1"/>
          </p:cNvSpPr>
          <p:nvPr>
            <p:ph type="sldNum" sz="quarter" idx="12"/>
          </p:nvPr>
        </p:nvSpPr>
        <p:spPr/>
        <p:txBody>
          <a:bodyPr/>
          <a:lstStyle/>
          <a:p>
            <a:pPr>
              <a:spcAft>
                <a:spcPts val="600"/>
              </a:spcAft>
            </a:pPr>
            <a:fld id="{0CBD88D1-C16F-4363-9470-425540D1BC0D}" type="slidenum">
              <a:rPr lang="en-AU" smtClean="0"/>
              <a:pPr>
                <a:spcAft>
                  <a:spcPts val="600"/>
                </a:spcAft>
              </a:pPr>
              <a:t>13</a:t>
            </a:fld>
            <a:endParaRPr lang="en-AU"/>
          </a:p>
        </p:txBody>
      </p:sp>
    </p:spTree>
    <p:extLst>
      <p:ext uri="{BB962C8B-B14F-4D97-AF65-F5344CB8AC3E}">
        <p14:creationId xmlns:p14="http://schemas.microsoft.com/office/powerpoint/2010/main" val="129661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8A618"/>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633350" y="1700808"/>
            <a:ext cx="10972800" cy="3267610"/>
          </a:xfrm>
        </p:spPr>
        <p:txBody>
          <a:bodyPr>
            <a:normAutofit/>
          </a:bodyPr>
          <a:lstStyle/>
          <a:p>
            <a:pPr algn="ctr"/>
            <a:r>
              <a:rPr lang="en-AU" sz="7200" dirty="0">
                <a:solidFill>
                  <a:schemeClr val="bg1"/>
                </a:solidFill>
                <a:latin typeface="Aller" panose="02000503030000020004" pitchFamily="2" charset="0"/>
              </a:rPr>
              <a:t>Never </a:t>
            </a:r>
            <a:r>
              <a:rPr lang="en-AU" sz="7200" dirty="0">
                <a:solidFill>
                  <a:srgbClr val="4F0B7B"/>
                </a:solidFill>
                <a:latin typeface="Aller" panose="02000503030000020004" pitchFamily="2" charset="0"/>
              </a:rPr>
              <a:t>concede</a:t>
            </a:r>
            <a:r>
              <a:rPr lang="en-AU" sz="7200" dirty="0">
                <a:solidFill>
                  <a:schemeClr val="bg1"/>
                </a:solidFill>
                <a:latin typeface="Aller" panose="02000503030000020004" pitchFamily="2" charset="0"/>
              </a:rPr>
              <a:t> without </a:t>
            </a:r>
            <a:r>
              <a:rPr lang="en-AU" sz="7200" dirty="0">
                <a:solidFill>
                  <a:srgbClr val="4F0B7B"/>
                </a:solidFill>
                <a:latin typeface="Aller" panose="02000503030000020004" pitchFamily="2" charset="0"/>
              </a:rPr>
              <a:t>concession</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48528" y="6102116"/>
            <a:ext cx="1036915" cy="648072"/>
          </a:xfrm>
          <a:prstGeom prst="rect">
            <a:avLst/>
          </a:prstGeom>
        </p:spPr>
      </p:pic>
    </p:spTree>
    <p:extLst>
      <p:ext uri="{BB962C8B-B14F-4D97-AF65-F5344CB8AC3E}">
        <p14:creationId xmlns:p14="http://schemas.microsoft.com/office/powerpoint/2010/main" val="1126691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87F46-C3C6-42C6-871F-3478541810CD}"/>
              </a:ext>
            </a:extLst>
          </p:cNvPr>
          <p:cNvSpPr>
            <a:spLocks noGrp="1"/>
          </p:cNvSpPr>
          <p:nvPr>
            <p:ph type="title"/>
          </p:nvPr>
        </p:nvSpPr>
        <p:spPr>
          <a:xfrm>
            <a:off x="479376" y="2132856"/>
            <a:ext cx="6264696" cy="2160240"/>
          </a:xfrm>
        </p:spPr>
        <p:txBody>
          <a:bodyPr>
            <a:normAutofit/>
          </a:bodyPr>
          <a:lstStyle/>
          <a:p>
            <a:r>
              <a:rPr lang="en-US" sz="4400" dirty="0"/>
              <a:t>Communication</a:t>
            </a:r>
            <a:br>
              <a:rPr lang="en-US" sz="4400" dirty="0"/>
            </a:br>
            <a:r>
              <a:rPr lang="en-US" sz="4400" dirty="0"/>
              <a:t> Style</a:t>
            </a:r>
            <a:br>
              <a:rPr lang="en-US" sz="4400" dirty="0"/>
            </a:br>
            <a:endParaRPr lang="en-AU" sz="4400" dirty="0"/>
          </a:p>
        </p:txBody>
      </p:sp>
      <p:pic>
        <p:nvPicPr>
          <p:cNvPr id="4" name="Picture 3" descr="A screenshot of a cell phone&#10;&#10;Description automatically generated">
            <a:extLst>
              <a:ext uri="{FF2B5EF4-FFF2-40B4-BE49-F238E27FC236}">
                <a16:creationId xmlns:a16="http://schemas.microsoft.com/office/drawing/2014/main" id="{EB97B337-0F4D-4624-A7A4-D77D5804D36D}"/>
              </a:ext>
            </a:extLst>
          </p:cNvPr>
          <p:cNvPicPr>
            <a:picLocks noChangeAspect="1"/>
          </p:cNvPicPr>
          <p:nvPr/>
        </p:nvPicPr>
        <p:blipFill rotWithShape="1">
          <a:blip r:embed="rId3"/>
          <a:srcRect l="1" t="11741" r="82" b="18607"/>
          <a:stretch/>
        </p:blipFill>
        <p:spPr>
          <a:xfrm>
            <a:off x="5376259" y="153824"/>
            <a:ext cx="6827210" cy="6731887"/>
          </a:xfrm>
          <a:prstGeom prst="rect">
            <a:avLst/>
          </a:prstGeom>
        </p:spPr>
      </p:pic>
    </p:spTree>
    <p:extLst>
      <p:ext uri="{BB962C8B-B14F-4D97-AF65-F5344CB8AC3E}">
        <p14:creationId xmlns:p14="http://schemas.microsoft.com/office/powerpoint/2010/main" val="279033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4646-424A-403D-9E33-A2FE8AA5A164}"/>
              </a:ext>
            </a:extLst>
          </p:cNvPr>
          <p:cNvSpPr>
            <a:spLocks noGrp="1"/>
          </p:cNvSpPr>
          <p:nvPr>
            <p:ph type="title"/>
          </p:nvPr>
        </p:nvSpPr>
        <p:spPr/>
        <p:txBody>
          <a:bodyPr/>
          <a:lstStyle/>
          <a:p>
            <a:r>
              <a:rPr lang="en-AU" dirty="0"/>
              <a:t>Profile Interactions</a:t>
            </a:r>
          </a:p>
        </p:txBody>
      </p:sp>
      <p:sp>
        <p:nvSpPr>
          <p:cNvPr id="3" name="Content Placeholder 2">
            <a:extLst>
              <a:ext uri="{FF2B5EF4-FFF2-40B4-BE49-F238E27FC236}">
                <a16:creationId xmlns:a16="http://schemas.microsoft.com/office/drawing/2014/main" id="{32911097-5014-407A-8DAD-1E989B075875}"/>
              </a:ext>
            </a:extLst>
          </p:cNvPr>
          <p:cNvSpPr>
            <a:spLocks noGrp="1"/>
          </p:cNvSpPr>
          <p:nvPr>
            <p:ph idx="1"/>
          </p:nvPr>
        </p:nvSpPr>
        <p:spPr/>
        <p:txBody>
          <a:bodyPr>
            <a:normAutofit lnSpcReduction="10000"/>
          </a:bodyPr>
          <a:lstStyle/>
          <a:p>
            <a:pPr marL="0" indent="0">
              <a:buNone/>
            </a:pPr>
            <a:r>
              <a:rPr lang="en-AU" dirty="0"/>
              <a:t>Try to:</a:t>
            </a:r>
          </a:p>
          <a:p>
            <a:r>
              <a:rPr lang="en-AU" dirty="0"/>
              <a:t>Build genuine rapport</a:t>
            </a:r>
          </a:p>
          <a:p>
            <a:r>
              <a:rPr lang="en-AU" dirty="0"/>
              <a:t>Affirm what you hear</a:t>
            </a:r>
          </a:p>
          <a:p>
            <a:r>
              <a:rPr lang="en-AU" dirty="0"/>
              <a:t>Recognise personal interests</a:t>
            </a:r>
          </a:p>
          <a:p>
            <a:endParaRPr lang="en-AU" dirty="0"/>
          </a:p>
          <a:p>
            <a:pPr marL="0" indent="0">
              <a:buNone/>
            </a:pPr>
            <a:r>
              <a:rPr lang="en-AU" dirty="0"/>
              <a:t>Avoid:</a:t>
            </a:r>
          </a:p>
          <a:p>
            <a:r>
              <a:rPr lang="en-AU" dirty="0"/>
              <a:t>Rushing the conversation</a:t>
            </a:r>
          </a:p>
          <a:p>
            <a:r>
              <a:rPr lang="en-AU" dirty="0"/>
              <a:t>Using an  impersonal tone</a:t>
            </a:r>
          </a:p>
          <a:p>
            <a:r>
              <a:rPr lang="en-AU" dirty="0"/>
              <a:t>Overlooking their concerns</a:t>
            </a:r>
          </a:p>
        </p:txBody>
      </p:sp>
      <p:pic>
        <p:nvPicPr>
          <p:cNvPr id="4" name="Picture 3">
            <a:extLst>
              <a:ext uri="{FF2B5EF4-FFF2-40B4-BE49-F238E27FC236}">
                <a16:creationId xmlns:a16="http://schemas.microsoft.com/office/drawing/2014/main" id="{7D6B4208-8295-413B-895D-3237160A0D05}"/>
              </a:ext>
            </a:extLst>
          </p:cNvPr>
          <p:cNvPicPr>
            <a:picLocks noChangeAspect="1"/>
          </p:cNvPicPr>
          <p:nvPr/>
        </p:nvPicPr>
        <p:blipFill>
          <a:blip r:embed="rId3"/>
          <a:stretch>
            <a:fillRect/>
          </a:stretch>
        </p:blipFill>
        <p:spPr>
          <a:xfrm>
            <a:off x="6096000" y="1252539"/>
            <a:ext cx="4389500" cy="4352921"/>
          </a:xfrm>
          <a:prstGeom prst="rect">
            <a:avLst/>
          </a:prstGeom>
        </p:spPr>
      </p:pic>
    </p:spTree>
    <p:extLst>
      <p:ext uri="{BB962C8B-B14F-4D97-AF65-F5344CB8AC3E}">
        <p14:creationId xmlns:p14="http://schemas.microsoft.com/office/powerpoint/2010/main" val="305275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4646-424A-403D-9E33-A2FE8AA5A164}"/>
              </a:ext>
            </a:extLst>
          </p:cNvPr>
          <p:cNvSpPr>
            <a:spLocks noGrp="1"/>
          </p:cNvSpPr>
          <p:nvPr>
            <p:ph type="title"/>
          </p:nvPr>
        </p:nvSpPr>
        <p:spPr/>
        <p:txBody>
          <a:bodyPr/>
          <a:lstStyle/>
          <a:p>
            <a:r>
              <a:rPr lang="en-AU" dirty="0"/>
              <a:t>Profile Interactions</a:t>
            </a:r>
          </a:p>
        </p:txBody>
      </p:sp>
      <p:sp>
        <p:nvSpPr>
          <p:cNvPr id="3" name="Content Placeholder 2">
            <a:extLst>
              <a:ext uri="{FF2B5EF4-FFF2-40B4-BE49-F238E27FC236}">
                <a16:creationId xmlns:a16="http://schemas.microsoft.com/office/drawing/2014/main" id="{32911097-5014-407A-8DAD-1E989B075875}"/>
              </a:ext>
            </a:extLst>
          </p:cNvPr>
          <p:cNvSpPr>
            <a:spLocks noGrp="1"/>
          </p:cNvSpPr>
          <p:nvPr>
            <p:ph idx="1"/>
          </p:nvPr>
        </p:nvSpPr>
        <p:spPr/>
        <p:txBody>
          <a:bodyPr>
            <a:normAutofit lnSpcReduction="10000"/>
          </a:bodyPr>
          <a:lstStyle/>
          <a:p>
            <a:pPr marL="0" indent="0">
              <a:buNone/>
            </a:pPr>
            <a:r>
              <a:rPr lang="en-AU" dirty="0"/>
              <a:t>Try to:</a:t>
            </a:r>
          </a:p>
          <a:p>
            <a:r>
              <a:rPr lang="en-AU" dirty="0"/>
              <a:t>Focus on the big picture</a:t>
            </a:r>
          </a:p>
          <a:p>
            <a:r>
              <a:rPr lang="en-AU" dirty="0"/>
              <a:t>Emphasise impact on people</a:t>
            </a:r>
          </a:p>
          <a:p>
            <a:r>
              <a:rPr lang="en-AU" dirty="0"/>
              <a:t>Encourage brainstorming</a:t>
            </a:r>
          </a:p>
          <a:p>
            <a:endParaRPr lang="en-AU" dirty="0"/>
          </a:p>
          <a:p>
            <a:pPr marL="0" indent="0">
              <a:buNone/>
            </a:pPr>
            <a:r>
              <a:rPr lang="en-AU" dirty="0"/>
              <a:t>Avoid:</a:t>
            </a:r>
          </a:p>
          <a:p>
            <a:r>
              <a:rPr lang="en-AU" dirty="0"/>
              <a:t>Sharing unnecessary details</a:t>
            </a:r>
          </a:p>
          <a:p>
            <a:r>
              <a:rPr lang="en-AU" dirty="0"/>
              <a:t>Limiting their feedback</a:t>
            </a:r>
          </a:p>
          <a:p>
            <a:r>
              <a:rPr lang="en-AU" dirty="0"/>
              <a:t>Using an impersonal tone</a:t>
            </a:r>
          </a:p>
        </p:txBody>
      </p:sp>
      <p:pic>
        <p:nvPicPr>
          <p:cNvPr id="5" name="Picture 4">
            <a:extLst>
              <a:ext uri="{FF2B5EF4-FFF2-40B4-BE49-F238E27FC236}">
                <a16:creationId xmlns:a16="http://schemas.microsoft.com/office/drawing/2014/main" id="{8C961540-1D55-4298-B69A-5EA28C6F44A5}"/>
              </a:ext>
            </a:extLst>
          </p:cNvPr>
          <p:cNvPicPr>
            <a:picLocks noChangeAspect="1"/>
          </p:cNvPicPr>
          <p:nvPr/>
        </p:nvPicPr>
        <p:blipFill>
          <a:blip r:embed="rId3"/>
          <a:stretch>
            <a:fillRect/>
          </a:stretch>
        </p:blipFill>
        <p:spPr>
          <a:xfrm>
            <a:off x="6096000" y="1252539"/>
            <a:ext cx="4389500" cy="4352921"/>
          </a:xfrm>
          <a:prstGeom prst="rect">
            <a:avLst/>
          </a:prstGeom>
        </p:spPr>
      </p:pic>
    </p:spTree>
    <p:extLst>
      <p:ext uri="{BB962C8B-B14F-4D97-AF65-F5344CB8AC3E}">
        <p14:creationId xmlns:p14="http://schemas.microsoft.com/office/powerpoint/2010/main" val="82306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4646-424A-403D-9E33-A2FE8AA5A164}"/>
              </a:ext>
            </a:extLst>
          </p:cNvPr>
          <p:cNvSpPr>
            <a:spLocks noGrp="1"/>
          </p:cNvSpPr>
          <p:nvPr>
            <p:ph type="title"/>
          </p:nvPr>
        </p:nvSpPr>
        <p:spPr/>
        <p:txBody>
          <a:bodyPr/>
          <a:lstStyle/>
          <a:p>
            <a:r>
              <a:rPr lang="en-AU" dirty="0"/>
              <a:t>Profile Interactions</a:t>
            </a:r>
          </a:p>
        </p:txBody>
      </p:sp>
      <p:sp>
        <p:nvSpPr>
          <p:cNvPr id="3" name="Content Placeholder 2">
            <a:extLst>
              <a:ext uri="{FF2B5EF4-FFF2-40B4-BE49-F238E27FC236}">
                <a16:creationId xmlns:a16="http://schemas.microsoft.com/office/drawing/2014/main" id="{32911097-5014-407A-8DAD-1E989B075875}"/>
              </a:ext>
            </a:extLst>
          </p:cNvPr>
          <p:cNvSpPr>
            <a:spLocks noGrp="1"/>
          </p:cNvSpPr>
          <p:nvPr>
            <p:ph idx="1"/>
          </p:nvPr>
        </p:nvSpPr>
        <p:spPr/>
        <p:txBody>
          <a:bodyPr>
            <a:normAutofit lnSpcReduction="10000"/>
          </a:bodyPr>
          <a:lstStyle/>
          <a:p>
            <a:pPr marL="0" indent="0">
              <a:buNone/>
            </a:pPr>
            <a:r>
              <a:rPr lang="en-AU" dirty="0"/>
              <a:t>Try to:</a:t>
            </a:r>
          </a:p>
          <a:p>
            <a:r>
              <a:rPr lang="en-AU" dirty="0"/>
              <a:t>Focus on the bottom line</a:t>
            </a:r>
          </a:p>
          <a:p>
            <a:r>
              <a:rPr lang="en-AU" dirty="0"/>
              <a:t>Emphasise results</a:t>
            </a:r>
          </a:p>
          <a:p>
            <a:r>
              <a:rPr lang="en-AU" dirty="0"/>
              <a:t>Be clear and specific</a:t>
            </a:r>
          </a:p>
          <a:p>
            <a:endParaRPr lang="en-AU" dirty="0"/>
          </a:p>
          <a:p>
            <a:pPr marL="0" indent="0">
              <a:buNone/>
            </a:pPr>
            <a:r>
              <a:rPr lang="en-AU" dirty="0"/>
              <a:t>Avoid:</a:t>
            </a:r>
          </a:p>
          <a:p>
            <a:r>
              <a:rPr lang="en-AU" dirty="0"/>
              <a:t>Forcing personal small-talk</a:t>
            </a:r>
          </a:p>
          <a:p>
            <a:r>
              <a:rPr lang="en-AU" dirty="0"/>
              <a:t>Controlling the conversation</a:t>
            </a:r>
          </a:p>
          <a:p>
            <a:r>
              <a:rPr lang="en-AU" dirty="0"/>
              <a:t>Challenging their position</a:t>
            </a:r>
          </a:p>
        </p:txBody>
      </p:sp>
      <p:pic>
        <p:nvPicPr>
          <p:cNvPr id="5" name="Picture 4">
            <a:extLst>
              <a:ext uri="{FF2B5EF4-FFF2-40B4-BE49-F238E27FC236}">
                <a16:creationId xmlns:a16="http://schemas.microsoft.com/office/drawing/2014/main" id="{6896F0FB-CE05-476D-B009-5E2AB0219D6D}"/>
              </a:ext>
            </a:extLst>
          </p:cNvPr>
          <p:cNvPicPr>
            <a:picLocks noChangeAspect="1"/>
          </p:cNvPicPr>
          <p:nvPr/>
        </p:nvPicPr>
        <p:blipFill>
          <a:blip r:embed="rId3"/>
          <a:stretch>
            <a:fillRect/>
          </a:stretch>
        </p:blipFill>
        <p:spPr>
          <a:xfrm>
            <a:off x="6096000" y="1450418"/>
            <a:ext cx="4389500" cy="4352921"/>
          </a:xfrm>
          <a:prstGeom prst="rect">
            <a:avLst/>
          </a:prstGeom>
        </p:spPr>
      </p:pic>
    </p:spTree>
    <p:extLst>
      <p:ext uri="{BB962C8B-B14F-4D97-AF65-F5344CB8AC3E}">
        <p14:creationId xmlns:p14="http://schemas.microsoft.com/office/powerpoint/2010/main" val="2243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4646-424A-403D-9E33-A2FE8AA5A164}"/>
              </a:ext>
            </a:extLst>
          </p:cNvPr>
          <p:cNvSpPr>
            <a:spLocks noGrp="1"/>
          </p:cNvSpPr>
          <p:nvPr>
            <p:ph type="title"/>
          </p:nvPr>
        </p:nvSpPr>
        <p:spPr/>
        <p:txBody>
          <a:bodyPr/>
          <a:lstStyle/>
          <a:p>
            <a:r>
              <a:rPr lang="en-AU" dirty="0"/>
              <a:t>Profile Interactions</a:t>
            </a:r>
          </a:p>
        </p:txBody>
      </p:sp>
      <p:sp>
        <p:nvSpPr>
          <p:cNvPr id="3" name="Content Placeholder 2">
            <a:extLst>
              <a:ext uri="{FF2B5EF4-FFF2-40B4-BE49-F238E27FC236}">
                <a16:creationId xmlns:a16="http://schemas.microsoft.com/office/drawing/2014/main" id="{32911097-5014-407A-8DAD-1E989B075875}"/>
              </a:ext>
            </a:extLst>
          </p:cNvPr>
          <p:cNvSpPr>
            <a:spLocks noGrp="1"/>
          </p:cNvSpPr>
          <p:nvPr>
            <p:ph idx="1"/>
          </p:nvPr>
        </p:nvSpPr>
        <p:spPr/>
        <p:txBody>
          <a:bodyPr>
            <a:normAutofit lnSpcReduction="10000"/>
          </a:bodyPr>
          <a:lstStyle/>
          <a:p>
            <a:pPr marL="0" indent="0">
              <a:buNone/>
            </a:pPr>
            <a:r>
              <a:rPr lang="en-AU" dirty="0"/>
              <a:t>Try to:</a:t>
            </a:r>
          </a:p>
          <a:p>
            <a:r>
              <a:rPr lang="en-AU" dirty="0"/>
              <a:t>Focus on the details</a:t>
            </a:r>
          </a:p>
          <a:p>
            <a:r>
              <a:rPr lang="en-AU" dirty="0"/>
              <a:t>Emphasise logic and rationale</a:t>
            </a:r>
          </a:p>
          <a:p>
            <a:r>
              <a:rPr lang="en-AU" dirty="0"/>
              <a:t>Draw out specific concerns</a:t>
            </a:r>
          </a:p>
          <a:p>
            <a:endParaRPr lang="en-AU" dirty="0"/>
          </a:p>
          <a:p>
            <a:pPr marL="0" indent="0">
              <a:buNone/>
            </a:pPr>
            <a:r>
              <a:rPr lang="en-AU" dirty="0"/>
              <a:t>Avoid:</a:t>
            </a:r>
          </a:p>
          <a:p>
            <a:r>
              <a:rPr lang="en-AU" dirty="0"/>
              <a:t>Using emotional arguments</a:t>
            </a:r>
          </a:p>
          <a:p>
            <a:r>
              <a:rPr lang="en-AU" dirty="0"/>
              <a:t>Offering vague expectations</a:t>
            </a:r>
          </a:p>
          <a:p>
            <a:r>
              <a:rPr lang="en-AU" dirty="0"/>
              <a:t>Pushing for a conclusion</a:t>
            </a:r>
          </a:p>
        </p:txBody>
      </p:sp>
      <p:pic>
        <p:nvPicPr>
          <p:cNvPr id="5" name="Picture 4">
            <a:extLst>
              <a:ext uri="{FF2B5EF4-FFF2-40B4-BE49-F238E27FC236}">
                <a16:creationId xmlns:a16="http://schemas.microsoft.com/office/drawing/2014/main" id="{BFE6A084-965E-4B6C-B478-3F1B263FA1C7}"/>
              </a:ext>
            </a:extLst>
          </p:cNvPr>
          <p:cNvPicPr>
            <a:picLocks noChangeAspect="1"/>
          </p:cNvPicPr>
          <p:nvPr/>
        </p:nvPicPr>
        <p:blipFill>
          <a:blip r:embed="rId3"/>
          <a:stretch>
            <a:fillRect/>
          </a:stretch>
        </p:blipFill>
        <p:spPr>
          <a:xfrm>
            <a:off x="6096000" y="1252539"/>
            <a:ext cx="4389500" cy="4352921"/>
          </a:xfrm>
          <a:prstGeom prst="rect">
            <a:avLst/>
          </a:prstGeom>
        </p:spPr>
      </p:pic>
    </p:spTree>
    <p:extLst>
      <p:ext uri="{BB962C8B-B14F-4D97-AF65-F5344CB8AC3E}">
        <p14:creationId xmlns:p14="http://schemas.microsoft.com/office/powerpoint/2010/main" val="21183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8FE5-6708-40CC-98B8-6F651F2042FC}"/>
              </a:ext>
            </a:extLst>
          </p:cNvPr>
          <p:cNvSpPr>
            <a:spLocks noGrp="1"/>
          </p:cNvSpPr>
          <p:nvPr>
            <p:ph type="title"/>
          </p:nvPr>
        </p:nvSpPr>
        <p:spPr>
          <a:xfrm>
            <a:off x="5828460" y="203977"/>
            <a:ext cx="11558587" cy="379412"/>
          </a:xfrm>
        </p:spPr>
        <p:txBody>
          <a:bodyPr rtlCol="0">
            <a:normAutofit fontScale="90000"/>
          </a:bodyPr>
          <a:lstStyle/>
          <a:p>
            <a:pPr eaLnBrk="1" fontAlgn="auto" hangingPunct="1">
              <a:spcAft>
                <a:spcPts val="0"/>
              </a:spcAft>
              <a:defRPr/>
            </a:pPr>
            <a:r>
              <a:rPr lang="en-AU" b="1">
                <a:solidFill>
                  <a:srgbClr val="00B0F0"/>
                </a:solidFill>
              </a:rPr>
              <a:t>Acknowledgment of the Land</a:t>
            </a:r>
          </a:p>
        </p:txBody>
      </p:sp>
      <p:sp>
        <p:nvSpPr>
          <p:cNvPr id="8195" name="Content Placeholder 2">
            <a:extLst>
              <a:ext uri="{FF2B5EF4-FFF2-40B4-BE49-F238E27FC236}">
                <a16:creationId xmlns:a16="http://schemas.microsoft.com/office/drawing/2014/main" id="{DBBA9D90-DD06-448D-A607-0CE584B96642}"/>
              </a:ext>
            </a:extLst>
          </p:cNvPr>
          <p:cNvSpPr>
            <a:spLocks noGrp="1"/>
          </p:cNvSpPr>
          <p:nvPr>
            <p:ph idx="1"/>
          </p:nvPr>
        </p:nvSpPr>
        <p:spPr>
          <a:xfrm>
            <a:off x="316706" y="1422400"/>
            <a:ext cx="11558588" cy="3508188"/>
          </a:xfrm>
        </p:spPr>
        <p:txBody>
          <a:bodyPr>
            <a:normAutofit lnSpcReduction="10000"/>
          </a:bodyPr>
          <a:lstStyle/>
          <a:p>
            <a:pPr eaLnBrk="1" hangingPunct="1"/>
            <a:r>
              <a:rPr lang="en-AU" altLang="en-US"/>
              <a:t>We would like to acknowledge the </a:t>
            </a:r>
            <a:br>
              <a:rPr lang="en-AU" altLang="en-US"/>
            </a:br>
            <a:r>
              <a:rPr lang="en-AU" altLang="en-US"/>
              <a:t>Kaurna People of whose land we </a:t>
            </a:r>
            <a:br>
              <a:rPr lang="en-AU" altLang="en-US"/>
            </a:br>
            <a:r>
              <a:rPr lang="en-AU" altLang="en-US"/>
              <a:t>meet on today.</a:t>
            </a:r>
          </a:p>
          <a:p>
            <a:pPr eaLnBrk="1" hangingPunct="1"/>
            <a:endParaRPr lang="en-AU" altLang="en-US"/>
          </a:p>
          <a:p>
            <a:pPr eaLnBrk="1" hangingPunct="1"/>
            <a:r>
              <a:rPr lang="en-AU" altLang="en-US"/>
              <a:t>We also pay respects to their Elders past </a:t>
            </a:r>
            <a:br>
              <a:rPr lang="en-AU" altLang="en-US"/>
            </a:br>
            <a:r>
              <a:rPr lang="en-AU" altLang="en-US"/>
              <a:t>and present and extend that respect to other </a:t>
            </a:r>
            <a:br>
              <a:rPr lang="en-AU" altLang="en-US"/>
            </a:br>
            <a:r>
              <a:rPr lang="en-AU" altLang="en-US"/>
              <a:t>Aboriginal and Torrens Strait Islander people, </a:t>
            </a:r>
            <a:br>
              <a:rPr lang="en-AU" altLang="en-US"/>
            </a:br>
            <a:r>
              <a:rPr lang="en-AU" altLang="en-US"/>
              <a:t>if present, here today.</a:t>
            </a:r>
          </a:p>
        </p:txBody>
      </p:sp>
      <p:sp>
        <p:nvSpPr>
          <p:cNvPr id="8197" name="Slide Number Placeholder 8">
            <a:extLst>
              <a:ext uri="{FF2B5EF4-FFF2-40B4-BE49-F238E27FC236}">
                <a16:creationId xmlns:a16="http://schemas.microsoft.com/office/drawing/2014/main" id="{90B01514-34B3-4A94-BD4C-03F56D920CC0}"/>
              </a:ext>
            </a:extLst>
          </p:cNvPr>
          <p:cNvSpPr>
            <a:spLocks noGrp="1" noChangeArrowheads="1"/>
          </p:cNvSpPr>
          <p:nvPr>
            <p:ph type="sldNum" sz="quarter" idx="12"/>
          </p:nvPr>
        </p:nvSpPr>
        <p:spPr bwMode="auto">
          <a:xfrm>
            <a:off x="9132094"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78211277-11BE-43EC-9878-175FAF4B6979}" type="slidenum">
              <a:rPr lang="en-US" altLang="en-US" sz="1200" smtClean="0">
                <a:solidFill>
                  <a:srgbClr val="898989"/>
                </a:solidFill>
              </a:rPr>
              <a:pPr>
                <a:lnSpc>
                  <a:spcPct val="100000"/>
                </a:lnSpc>
                <a:spcBef>
                  <a:spcPct val="0"/>
                </a:spcBef>
                <a:buFontTx/>
                <a:buNone/>
              </a:pPr>
              <a:t>2</a:t>
            </a:fld>
            <a:endParaRPr lang="en-US" altLang="en-US" sz="1200">
              <a:solidFill>
                <a:srgbClr val="898989"/>
              </a:solidFill>
            </a:endParaRPr>
          </a:p>
        </p:txBody>
      </p:sp>
      <p:pic>
        <p:nvPicPr>
          <p:cNvPr id="8196" name="Picture 3">
            <a:extLst>
              <a:ext uri="{FF2B5EF4-FFF2-40B4-BE49-F238E27FC236}">
                <a16:creationId xmlns:a16="http://schemas.microsoft.com/office/drawing/2014/main" id="{8BFA44EA-3232-45A3-86FA-618E9EB5A5D6}"/>
              </a:ext>
            </a:extLst>
          </p:cNvPr>
          <p:cNvPicPr>
            <a:picLocks noChangeAspect="1"/>
          </p:cNvPicPr>
          <p:nvPr/>
        </p:nvPicPr>
        <p:blipFill>
          <a:blip r:embed="rId3">
            <a:clrChange>
              <a:clrFrom>
                <a:srgbClr val="FFFEFF"/>
              </a:clrFrom>
              <a:clrTo>
                <a:srgbClr val="FFFEFF">
                  <a:alpha val="0"/>
                </a:srgbClr>
              </a:clrTo>
            </a:clrChange>
            <a:extLst>
              <a:ext uri="{28A0092B-C50C-407E-A947-70E740481C1C}">
                <a14:useLocalDpi xmlns:a14="http://schemas.microsoft.com/office/drawing/2010/main" val="0"/>
              </a:ext>
            </a:extLst>
          </a:blip>
          <a:srcRect l="19170" r="18756"/>
          <a:stretch>
            <a:fillRect/>
          </a:stretch>
        </p:blipFill>
        <p:spPr bwMode="auto">
          <a:xfrm>
            <a:off x="7642587" y="1118377"/>
            <a:ext cx="3711213" cy="336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099EFDD-80E8-4C25-9B07-1EB254ABA969}"/>
              </a:ext>
            </a:extLst>
          </p:cNvPr>
          <p:cNvSpPr/>
          <p:nvPr/>
        </p:nvSpPr>
        <p:spPr>
          <a:xfrm>
            <a:off x="11483788" y="780443"/>
            <a:ext cx="654423"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9">
            <a:extLst>
              <a:ext uri="{FF2B5EF4-FFF2-40B4-BE49-F238E27FC236}">
                <a16:creationId xmlns:a16="http://schemas.microsoft.com/office/drawing/2014/main" id="{FE427231-3587-4957-A16A-CE140CA0048E}"/>
              </a:ext>
            </a:extLst>
          </p:cNvPr>
          <p:cNvPicPr>
            <a:picLocks noChangeAspect="1"/>
          </p:cNvPicPr>
          <p:nvPr/>
        </p:nvPicPr>
        <p:blipFill>
          <a:blip r:embed="rId4">
            <a:extLst>
              <a:ext uri="{28A0092B-C50C-407E-A947-70E740481C1C}">
                <a14:useLocalDpi xmlns:a14="http://schemas.microsoft.com/office/drawing/2010/main" val="0"/>
              </a:ext>
            </a:extLst>
          </a:blip>
          <a:srcRect l="12115" t="21088" r="7018" b="20050"/>
          <a:stretch>
            <a:fillRect/>
          </a:stretch>
        </p:blipFill>
        <p:spPr bwMode="auto">
          <a:xfrm>
            <a:off x="593891" y="265571"/>
            <a:ext cx="2814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8EF932A9-1FCF-4977-9A30-B35FEF69AF9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069" y="6163809"/>
            <a:ext cx="1309271" cy="3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708684"/>
      </p:ext>
    </p:extLst>
  </p:cSld>
  <p:clrMapOvr>
    <a:masterClrMapping/>
  </p:clrMapOvr>
  <p:transition spd="slow"/>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09600" y="116632"/>
            <a:ext cx="10972800" cy="1143000"/>
          </a:xfrm>
        </p:spPr>
        <p:txBody>
          <a:bodyPr/>
          <a:lstStyle/>
          <a:p>
            <a:r>
              <a:rPr lang="en-AU" noProof="0" dirty="0"/>
              <a:t>The Negotiation Process</a:t>
            </a:r>
          </a:p>
        </p:txBody>
      </p:sp>
      <p:graphicFrame>
        <p:nvGraphicFramePr>
          <p:cNvPr id="7" name="Diagram 6"/>
          <p:cNvGraphicFramePr>
            <a:graphicFrameLocks/>
          </p:cNvGraphicFramePr>
          <p:nvPr/>
        </p:nvGraphicFramePr>
        <p:xfrm>
          <a:off x="1991544" y="1628800"/>
          <a:ext cx="8208912"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3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473A8479-B5BA-42AB-BAAA-02CF0FCCC0E7}"/>
                                            </p:graphicEl>
                                          </p:spTgt>
                                        </p:tgtEl>
                                        <p:attrNameLst>
                                          <p:attrName>style.visibility</p:attrName>
                                        </p:attrNameLst>
                                      </p:cBhvr>
                                      <p:to>
                                        <p:strVal val="visible"/>
                                      </p:to>
                                    </p:set>
                                    <p:animEffect transition="in" filter="fade">
                                      <p:cBhvr>
                                        <p:cTn id="7" dur="500"/>
                                        <p:tgtEl>
                                          <p:spTgt spid="7">
                                            <p:graphicEl>
                                              <a:dgm id="{473A8479-B5BA-42AB-BAAA-02CF0FCCC0E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BAA35B95-D629-4129-8BFD-D0F794ABFDCC}"/>
                                            </p:graphicEl>
                                          </p:spTgt>
                                        </p:tgtEl>
                                        <p:attrNameLst>
                                          <p:attrName>style.visibility</p:attrName>
                                        </p:attrNameLst>
                                      </p:cBhvr>
                                      <p:to>
                                        <p:strVal val="visible"/>
                                      </p:to>
                                    </p:set>
                                    <p:animEffect transition="in" filter="fade">
                                      <p:cBhvr>
                                        <p:cTn id="12" dur="500"/>
                                        <p:tgtEl>
                                          <p:spTgt spid="7">
                                            <p:graphicEl>
                                              <a:dgm id="{BAA35B95-D629-4129-8BFD-D0F794ABFDC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4C2FF350-58E2-4300-BF33-48A5C749AFFD}"/>
                                            </p:graphicEl>
                                          </p:spTgt>
                                        </p:tgtEl>
                                        <p:attrNameLst>
                                          <p:attrName>style.visibility</p:attrName>
                                        </p:attrNameLst>
                                      </p:cBhvr>
                                      <p:to>
                                        <p:strVal val="visible"/>
                                      </p:to>
                                    </p:set>
                                    <p:animEffect transition="in" filter="fade">
                                      <p:cBhvr>
                                        <p:cTn id="17" dur="500"/>
                                        <p:tgtEl>
                                          <p:spTgt spid="7">
                                            <p:graphicEl>
                                              <a:dgm id="{4C2FF350-58E2-4300-BF33-48A5C749AFF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1AF673F5-FD60-41CE-A4DC-EE68A3178892}"/>
                                            </p:graphicEl>
                                          </p:spTgt>
                                        </p:tgtEl>
                                        <p:attrNameLst>
                                          <p:attrName>style.visibility</p:attrName>
                                        </p:attrNameLst>
                                      </p:cBhvr>
                                      <p:to>
                                        <p:strVal val="visible"/>
                                      </p:to>
                                    </p:set>
                                    <p:animEffect transition="in" filter="fade">
                                      <p:cBhvr>
                                        <p:cTn id="22" dur="500"/>
                                        <p:tgtEl>
                                          <p:spTgt spid="7">
                                            <p:graphicEl>
                                              <a:dgm id="{1AF673F5-FD60-41CE-A4DC-EE68A317889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5FCD9838-B6D1-4478-8ADD-C411AF2B90A6}"/>
                                            </p:graphicEl>
                                          </p:spTgt>
                                        </p:tgtEl>
                                        <p:attrNameLst>
                                          <p:attrName>style.visibility</p:attrName>
                                        </p:attrNameLst>
                                      </p:cBhvr>
                                      <p:to>
                                        <p:strVal val="visible"/>
                                      </p:to>
                                    </p:set>
                                    <p:animEffect transition="in" filter="fade">
                                      <p:cBhvr>
                                        <p:cTn id="27" dur="500"/>
                                        <p:tgtEl>
                                          <p:spTgt spid="7">
                                            <p:graphicEl>
                                              <a:dgm id="{5FCD9838-B6D1-4478-8ADD-C411AF2B90A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83147F00-891D-4E0A-B48C-77EFD981C883}"/>
                                            </p:graphicEl>
                                          </p:spTgt>
                                        </p:tgtEl>
                                        <p:attrNameLst>
                                          <p:attrName>style.visibility</p:attrName>
                                        </p:attrNameLst>
                                      </p:cBhvr>
                                      <p:to>
                                        <p:strVal val="visible"/>
                                      </p:to>
                                    </p:set>
                                    <p:animEffect transition="in" filter="fade">
                                      <p:cBhvr>
                                        <p:cTn id="32" dur="500"/>
                                        <p:tgtEl>
                                          <p:spTgt spid="7">
                                            <p:graphicEl>
                                              <a:dgm id="{83147F00-891D-4E0A-B48C-77EFD981C8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2A158-3E9B-4FBF-B4DD-280DFFDB0C4C}"/>
              </a:ext>
            </a:extLst>
          </p:cNvPr>
          <p:cNvPicPr>
            <a:picLocks noChangeAspect="1"/>
          </p:cNvPicPr>
          <p:nvPr/>
        </p:nvPicPr>
        <p:blipFill rotWithShape="1">
          <a:blip r:embed="rId3"/>
          <a:srcRect l="6132"/>
          <a:stretch/>
        </p:blipFill>
        <p:spPr>
          <a:xfrm>
            <a:off x="4655898" y="593995"/>
            <a:ext cx="7808751" cy="5526039"/>
          </a:xfrm>
          <a:prstGeom prst="rect">
            <a:avLst/>
          </a:prstGeom>
        </p:spPr>
      </p:pic>
      <p:sp>
        <p:nvSpPr>
          <p:cNvPr id="2" name="Title 1">
            <a:extLst>
              <a:ext uri="{FF2B5EF4-FFF2-40B4-BE49-F238E27FC236}">
                <a16:creationId xmlns:a16="http://schemas.microsoft.com/office/drawing/2014/main" id="{F10FA9E6-F78D-4502-92F0-743C45C7D438}"/>
              </a:ext>
            </a:extLst>
          </p:cNvPr>
          <p:cNvSpPr>
            <a:spLocks noGrp="1"/>
          </p:cNvSpPr>
          <p:nvPr>
            <p:ph type="title"/>
          </p:nvPr>
        </p:nvSpPr>
        <p:spPr>
          <a:xfrm>
            <a:off x="571856" y="620688"/>
            <a:ext cx="4320480" cy="1143000"/>
          </a:xfrm>
        </p:spPr>
        <p:txBody>
          <a:bodyPr>
            <a:normAutofit fontScale="90000"/>
          </a:bodyPr>
          <a:lstStyle/>
          <a:p>
            <a:r>
              <a:rPr lang="en-AU" dirty="0"/>
              <a:t>Discover your </a:t>
            </a:r>
            <a:br>
              <a:rPr lang="en-AU" dirty="0"/>
            </a:br>
            <a:r>
              <a:rPr lang="en-AU" dirty="0"/>
              <a:t>REACH</a:t>
            </a:r>
          </a:p>
        </p:txBody>
      </p:sp>
      <p:sp>
        <p:nvSpPr>
          <p:cNvPr id="4" name="Footer Placeholder 3">
            <a:extLst>
              <a:ext uri="{FF2B5EF4-FFF2-40B4-BE49-F238E27FC236}">
                <a16:creationId xmlns:a16="http://schemas.microsoft.com/office/drawing/2014/main" id="{02819AC2-F1C2-4CAF-8666-E3E13A2D5942}"/>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FC0BFC4-9FEB-4800-8244-3333094F22F8}"/>
              </a:ext>
            </a:extLst>
          </p:cNvPr>
          <p:cNvSpPr>
            <a:spLocks noGrp="1"/>
          </p:cNvSpPr>
          <p:nvPr>
            <p:ph type="sldNum" sz="quarter" idx="12"/>
          </p:nvPr>
        </p:nvSpPr>
        <p:spPr/>
        <p:txBody>
          <a:bodyPr/>
          <a:lstStyle/>
          <a:p>
            <a:fld id="{0CBD88D1-C16F-4363-9470-425540D1BC0D}" type="slidenum">
              <a:rPr lang="en-AU" smtClean="0"/>
              <a:pPr/>
              <a:t>21</a:t>
            </a:fld>
            <a:endParaRPr lang="en-AU"/>
          </a:p>
        </p:txBody>
      </p:sp>
      <p:sp>
        <p:nvSpPr>
          <p:cNvPr id="6" name="TextBox 5">
            <a:extLst>
              <a:ext uri="{FF2B5EF4-FFF2-40B4-BE49-F238E27FC236}">
                <a16:creationId xmlns:a16="http://schemas.microsoft.com/office/drawing/2014/main" id="{9FDE3960-B624-4433-96BA-C4B2A60A9569}"/>
              </a:ext>
            </a:extLst>
          </p:cNvPr>
          <p:cNvSpPr txBox="1"/>
          <p:nvPr/>
        </p:nvSpPr>
        <p:spPr>
          <a:xfrm>
            <a:off x="571856" y="2972365"/>
            <a:ext cx="3752349" cy="1938992"/>
          </a:xfrm>
          <a:prstGeom prst="rect">
            <a:avLst/>
          </a:prstGeom>
          <a:noFill/>
        </p:spPr>
        <p:txBody>
          <a:bodyPr wrap="square" rtlCol="0">
            <a:spAutoFit/>
          </a:bodyPr>
          <a:lstStyle/>
          <a:p>
            <a:r>
              <a:rPr lang="en-AU" sz="2800" b="1" dirty="0"/>
              <a:t>Special price for PMI </a:t>
            </a:r>
          </a:p>
          <a:p>
            <a:endParaRPr lang="en-AU" sz="2800" b="1" dirty="0"/>
          </a:p>
          <a:p>
            <a:r>
              <a:rPr lang="en-AU" sz="2800" b="1" dirty="0"/>
              <a:t>$165   $95 </a:t>
            </a:r>
            <a:r>
              <a:rPr lang="en-AU" sz="2000" dirty="0"/>
              <a:t>+GST</a:t>
            </a:r>
            <a:endParaRPr lang="en-AU" sz="2000" b="1" dirty="0"/>
          </a:p>
          <a:p>
            <a:endParaRPr lang="en-AU" dirty="0"/>
          </a:p>
          <a:p>
            <a:endParaRPr lang="en-AU" dirty="0"/>
          </a:p>
        </p:txBody>
      </p:sp>
      <p:cxnSp>
        <p:nvCxnSpPr>
          <p:cNvPr id="9" name="Straight Connector 8">
            <a:extLst>
              <a:ext uri="{FF2B5EF4-FFF2-40B4-BE49-F238E27FC236}">
                <a16:creationId xmlns:a16="http://schemas.microsoft.com/office/drawing/2014/main" id="{4CB1FEBA-0309-4144-B00F-DF95D3C6C256}"/>
              </a:ext>
            </a:extLst>
          </p:cNvPr>
          <p:cNvCxnSpPr>
            <a:cxnSpLocks/>
          </p:cNvCxnSpPr>
          <p:nvPr/>
        </p:nvCxnSpPr>
        <p:spPr>
          <a:xfrm flipH="1">
            <a:off x="695400" y="3941861"/>
            <a:ext cx="720080" cy="30122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D72CF7AD-D5E0-480B-BA53-C9815A74B266}"/>
              </a:ext>
            </a:extLst>
          </p:cNvPr>
          <p:cNvCxnSpPr>
            <a:cxnSpLocks/>
          </p:cNvCxnSpPr>
          <p:nvPr/>
        </p:nvCxnSpPr>
        <p:spPr>
          <a:xfrm>
            <a:off x="695400" y="3941861"/>
            <a:ext cx="720080" cy="280702"/>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6006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8A618"/>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3305" y="978992"/>
            <a:ext cx="4360604" cy="912544"/>
          </a:xfrm>
        </p:spPr>
        <p:txBody>
          <a:bodyPr>
            <a:noAutofit/>
          </a:bodyPr>
          <a:lstStyle/>
          <a:p>
            <a:pPr>
              <a:lnSpc>
                <a:spcPct val="115000"/>
              </a:lnSpc>
              <a:spcAft>
                <a:spcPts val="563"/>
              </a:spcAft>
            </a:pPr>
            <a:r>
              <a:rPr lang="en-AU" sz="4500" dirty="0">
                <a:solidFill>
                  <a:srgbClr val="58A618"/>
                </a:solidFill>
                <a:latin typeface="Aller Display" panose="02000503000000020003" pitchFamily="2" charset="0"/>
                <a:ea typeface="Calibri" panose="020F0502020204030204" pitchFamily="34" charset="0"/>
                <a:cs typeface="Arial" panose="020B0604020202020204" pitchFamily="34" charset="0"/>
              </a:rPr>
              <a:t>The Enterprise Trainer</a:t>
            </a:r>
            <a:endParaRPr lang="en-AU" sz="4500" dirty="0">
              <a:solidFill>
                <a:srgbClr val="4F0B7B"/>
              </a:solidFill>
              <a:latin typeface="Aller" pitchFamily="2" charset="0"/>
            </a:endParaRPr>
          </a:p>
        </p:txBody>
      </p:sp>
      <p:sp>
        <p:nvSpPr>
          <p:cNvPr id="11" name="TextBox 10"/>
          <p:cNvSpPr txBox="1"/>
          <p:nvPr/>
        </p:nvSpPr>
        <p:spPr>
          <a:xfrm>
            <a:off x="7536159" y="134121"/>
            <a:ext cx="3918791" cy="6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25" b="0" i="0" u="none" strike="noStrike" kern="1200" cap="none" spc="0" normalizeH="0" baseline="0" noProof="0" dirty="0">
                <a:ln>
                  <a:noFill/>
                </a:ln>
                <a:solidFill>
                  <a:srgbClr val="4F0B7B"/>
                </a:solidFill>
                <a:effectLst/>
                <a:uLnTx/>
                <a:uFillTx/>
                <a:latin typeface="Aller" pitchFamily="2" charset="0"/>
                <a:ea typeface="+mn-ea"/>
                <a:cs typeface="+mn-cs"/>
              </a:rPr>
              <a:t>Think more, Do more, Feel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b="34735"/>
          <a:stretch/>
        </p:blipFill>
        <p:spPr>
          <a:xfrm>
            <a:off x="479376" y="192721"/>
            <a:ext cx="3396574" cy="400120"/>
          </a:xfrm>
          <a:prstGeom prst="rect">
            <a:avLst/>
          </a:prstGeom>
        </p:spPr>
      </p:pic>
      <p:sp>
        <p:nvSpPr>
          <p:cNvPr id="5" name="TextBox 4"/>
          <p:cNvSpPr txBox="1"/>
          <p:nvPr/>
        </p:nvSpPr>
        <p:spPr>
          <a:xfrm>
            <a:off x="199854" y="5321653"/>
            <a:ext cx="431196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a:ea typeface="+mn-ea"/>
                <a:cs typeface="+mn-cs"/>
              </a:rPr>
              <a:t>Contact</a:t>
            </a:r>
            <a:endParaRPr kumimoji="0" lang="en-AU"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Calibri"/>
                <a:ea typeface="+mn-ea"/>
                <a:cs typeface="+mn-cs"/>
                <a:hlinkClick r:id="rId4"/>
              </a:rPr>
              <a:t>E: Gina.brooks@trainingxdesign.com.au</a:t>
            </a:r>
            <a:endParaRPr kumimoji="0" lang="en-AU"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Calibri"/>
                <a:ea typeface="+mn-ea"/>
                <a:cs typeface="+mn-cs"/>
              </a:rPr>
              <a:t>P: 1300 662 907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ller" panose="02000503030000020004" pitchFamily="2" charset="0"/>
              <a:ea typeface="+mn-ea"/>
              <a:cs typeface="+mn-cs"/>
            </a:endParaRPr>
          </a:p>
        </p:txBody>
      </p:sp>
      <p:pic>
        <p:nvPicPr>
          <p:cNvPr id="14" name="Picture 13" descr="821-Training-x-Design-Secondary-Graphic-RGB">
            <a:extLst>
              <a:ext uri="{FF2B5EF4-FFF2-40B4-BE49-F238E27FC236}">
                <a16:creationId xmlns:a16="http://schemas.microsoft.com/office/drawing/2014/main" id="{596F3BCA-3276-4B9F-AB80-D3875DA5CD06}"/>
              </a:ext>
            </a:extLst>
          </p:cNvPr>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75950" y="3042218"/>
            <a:ext cx="2783840" cy="1451610"/>
          </a:xfrm>
          <a:prstGeom prst="rect">
            <a:avLst/>
          </a:prstGeom>
          <a:noFill/>
          <a:ln>
            <a:noFill/>
          </a:ln>
        </p:spPr>
      </p:pic>
      <p:sp>
        <p:nvSpPr>
          <p:cNvPr id="18" name="TextBox 17">
            <a:extLst>
              <a:ext uri="{FF2B5EF4-FFF2-40B4-BE49-F238E27FC236}">
                <a16:creationId xmlns:a16="http://schemas.microsoft.com/office/drawing/2014/main" id="{90E4A79F-C535-4C0A-BA1F-96793D6154F6}"/>
              </a:ext>
            </a:extLst>
          </p:cNvPr>
          <p:cNvSpPr txBox="1"/>
          <p:nvPr/>
        </p:nvSpPr>
        <p:spPr>
          <a:xfrm>
            <a:off x="9495555" y="5880235"/>
            <a:ext cx="1657350" cy="27699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err="1">
                <a:ln>
                  <a:noFill/>
                </a:ln>
                <a:solidFill>
                  <a:prstClr val="white"/>
                </a:solidFill>
                <a:effectLst/>
                <a:uLnTx/>
                <a:uFillTx/>
                <a:latin typeface="Calibri"/>
                <a:ea typeface="+mn-ea"/>
                <a:cs typeface="+mn-cs"/>
              </a:rPr>
              <a:t>ginabrooks</a:t>
            </a:r>
            <a:endParaRPr kumimoji="0" lang="en-AU" sz="1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30" descr="Image result for linkedin images">
            <a:extLst>
              <a:ext uri="{FF2B5EF4-FFF2-40B4-BE49-F238E27FC236}">
                <a16:creationId xmlns:a16="http://schemas.microsoft.com/office/drawing/2014/main" id="{B9F737E5-5184-4591-A0C5-41ECAACE29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658542" y="5371071"/>
            <a:ext cx="509164" cy="5091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EE2D602-0F3E-4968-A136-3F727CA4A59A}"/>
              </a:ext>
            </a:extLst>
          </p:cNvPr>
          <p:cNvPicPr>
            <a:picLocks noChangeAspect="1"/>
          </p:cNvPicPr>
          <p:nvPr/>
        </p:nvPicPr>
        <p:blipFill>
          <a:blip r:embed="rId7"/>
          <a:stretch>
            <a:fillRect/>
          </a:stretch>
        </p:blipFill>
        <p:spPr>
          <a:xfrm>
            <a:off x="10574079" y="5371071"/>
            <a:ext cx="1279833" cy="1279833"/>
          </a:xfrm>
          <a:prstGeom prst="rect">
            <a:avLst/>
          </a:prstGeom>
        </p:spPr>
      </p:pic>
      <p:sp>
        <p:nvSpPr>
          <p:cNvPr id="13" name="TextBox 12">
            <a:extLst>
              <a:ext uri="{FF2B5EF4-FFF2-40B4-BE49-F238E27FC236}">
                <a16:creationId xmlns:a16="http://schemas.microsoft.com/office/drawing/2014/main" id="{C86DD9CE-56BD-4012-A090-DF71EE6CA1CA}"/>
              </a:ext>
            </a:extLst>
          </p:cNvPr>
          <p:cNvSpPr txBox="1"/>
          <p:nvPr/>
        </p:nvSpPr>
        <p:spPr>
          <a:xfrm>
            <a:off x="4888910" y="5371176"/>
            <a:ext cx="43119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white"/>
                </a:solidFill>
                <a:effectLst/>
                <a:uLnTx/>
                <a:uFillTx/>
                <a:latin typeface="Calibri"/>
                <a:ea typeface="+mn-ea"/>
                <a:cs typeface="+mn-cs"/>
              </a:rPr>
              <a:t>Book me for a Virtual Coffee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A13E4"/>
                </a:solidFill>
                <a:effectLst/>
                <a:uLnTx/>
                <a:uFillTx/>
                <a:latin typeface="Calibri"/>
                <a:ea typeface="+mn-ea"/>
                <a:cs typeface="+mn-cs"/>
                <a:hlinkClick r:id="rId8"/>
              </a:rPr>
              <a:t>https://calendly.com/training-x-design/15min</a:t>
            </a:r>
            <a:endParaRPr kumimoji="0" lang="en-AU" sz="2000" b="0" i="0" u="none" strike="noStrike" kern="1200" cap="none" spc="0" normalizeH="0" baseline="0" noProof="0" dirty="0">
              <a:ln>
                <a:noFill/>
              </a:ln>
              <a:solidFill>
                <a:srgbClr val="0A13E4"/>
              </a:solidFill>
              <a:effectLst/>
              <a:uLnTx/>
              <a:uFillTx/>
              <a:latin typeface="Calibri"/>
              <a:ea typeface="+mn-ea"/>
              <a:cs typeface="+mn-cs"/>
            </a:endParaRPr>
          </a:p>
        </p:txBody>
      </p:sp>
      <p:pic>
        <p:nvPicPr>
          <p:cNvPr id="8" name="Picture 7" descr="A desktop computer sitting on top of a computer&#10;&#10;Description automatically generated">
            <a:extLst>
              <a:ext uri="{FF2B5EF4-FFF2-40B4-BE49-F238E27FC236}">
                <a16:creationId xmlns:a16="http://schemas.microsoft.com/office/drawing/2014/main" id="{FB486EAA-E3DA-4307-B454-4AB898E9B55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0147" b="16391"/>
          <a:stretch/>
        </p:blipFill>
        <p:spPr>
          <a:xfrm>
            <a:off x="-96688" y="698362"/>
            <a:ext cx="12385376" cy="4517770"/>
          </a:xfrm>
          <a:prstGeom prst="rect">
            <a:avLst/>
          </a:prstGeom>
        </p:spPr>
      </p:pic>
      <p:pic>
        <p:nvPicPr>
          <p:cNvPr id="19" name="Picture 18" descr="A person posing for the camera&#10;&#10;Description automatically generated">
            <a:extLst>
              <a:ext uri="{FF2B5EF4-FFF2-40B4-BE49-F238E27FC236}">
                <a16:creationId xmlns:a16="http://schemas.microsoft.com/office/drawing/2014/main" id="{656DE35D-2EE7-4E02-9A14-38EED88363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1585"/>
          <a:stretch/>
        </p:blipFill>
        <p:spPr>
          <a:xfrm>
            <a:off x="5800367" y="953967"/>
            <a:ext cx="3087084" cy="3168352"/>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AFDFC70C-A729-4835-A696-B3E984F672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9696" y="1743523"/>
            <a:ext cx="2551842" cy="1330497"/>
          </a:xfrm>
          <a:prstGeom prst="rect">
            <a:avLst/>
          </a:prstGeom>
        </p:spPr>
      </p:pic>
    </p:spTree>
    <p:extLst>
      <p:ext uri="{BB962C8B-B14F-4D97-AF65-F5344CB8AC3E}">
        <p14:creationId xmlns:p14="http://schemas.microsoft.com/office/powerpoint/2010/main" val="277332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B8C1D-7BB7-5447-BFCF-5F58D88B5B1D}"/>
              </a:ext>
            </a:extLst>
          </p:cNvPr>
          <p:cNvSpPr>
            <a:spLocks noGrp="1"/>
          </p:cNvSpPr>
          <p:nvPr>
            <p:ph type="ctrTitle"/>
          </p:nvPr>
        </p:nvSpPr>
        <p:spPr>
          <a:xfrm>
            <a:off x="1177545" y="2540752"/>
            <a:ext cx="5695095" cy="2387600"/>
          </a:xfrm>
        </p:spPr>
        <p:txBody>
          <a:bodyPr/>
          <a:lstStyle/>
          <a:p>
            <a:pPr algn="ctr"/>
            <a:r>
              <a:rPr lang="en-US" sz="7200" dirty="0"/>
              <a:t>Q &amp; A</a:t>
            </a:r>
          </a:p>
        </p:txBody>
      </p:sp>
      <p:sp>
        <p:nvSpPr>
          <p:cNvPr id="5" name="Slide Number Placeholder 4">
            <a:extLst>
              <a:ext uri="{FF2B5EF4-FFF2-40B4-BE49-F238E27FC236}">
                <a16:creationId xmlns:a16="http://schemas.microsoft.com/office/drawing/2014/main" id="{F48AC107-6CD4-F94D-92DB-F04209BEC18B}"/>
              </a:ext>
            </a:extLst>
          </p:cNvPr>
          <p:cNvSpPr>
            <a:spLocks noGrp="1"/>
          </p:cNvSpPr>
          <p:nvPr>
            <p:ph type="sldNum" sz="quarter" idx="12"/>
          </p:nvPr>
        </p:nvSpPr>
        <p:spPr>
          <a:xfrm>
            <a:off x="9233085" y="637259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51F410AD-68E7-490D-BD9C-D9C69460957C}"/>
              </a:ext>
            </a:extLst>
          </p:cNvPr>
          <p:cNvGrpSpPr/>
          <p:nvPr/>
        </p:nvGrpSpPr>
        <p:grpSpPr>
          <a:xfrm>
            <a:off x="100484" y="175846"/>
            <a:ext cx="2627644" cy="743578"/>
            <a:chOff x="135653" y="75363"/>
            <a:chExt cx="2627644" cy="743578"/>
          </a:xfrm>
        </p:grpSpPr>
        <p:sp>
          <p:nvSpPr>
            <p:cNvPr id="7" name="Rectangle 6">
              <a:extLst>
                <a:ext uri="{FF2B5EF4-FFF2-40B4-BE49-F238E27FC236}">
                  <a16:creationId xmlns:a16="http://schemas.microsoft.com/office/drawing/2014/main" id="{DFC9562B-2F8A-4220-ADAF-AE567B666F25}"/>
                </a:ext>
              </a:extLst>
            </p:cNvPr>
            <p:cNvSpPr/>
            <p:nvPr/>
          </p:nvSpPr>
          <p:spPr>
            <a:xfrm>
              <a:off x="135653" y="75363"/>
              <a:ext cx="2627644" cy="7435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6">
              <a:extLst>
                <a:ext uri="{FF2B5EF4-FFF2-40B4-BE49-F238E27FC236}">
                  <a16:creationId xmlns:a16="http://schemas.microsoft.com/office/drawing/2014/main" id="{6CAD7633-D2CD-41DD-8B03-DFCF0BFD94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910" y="107617"/>
              <a:ext cx="2609345" cy="66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6348738F-45BE-46D4-A0F1-0D8A791F97CE}"/>
              </a:ext>
            </a:extLst>
          </p:cNvPr>
          <p:cNvPicPr>
            <a:picLocks noChangeAspect="1"/>
          </p:cNvPicPr>
          <p:nvPr/>
        </p:nvPicPr>
        <p:blipFill>
          <a:blip r:embed="rId4"/>
          <a:stretch>
            <a:fillRect/>
          </a:stretch>
        </p:blipFill>
        <p:spPr>
          <a:xfrm>
            <a:off x="6096000" y="1963831"/>
            <a:ext cx="1573025" cy="1657350"/>
          </a:xfrm>
          <a:prstGeom prst="rect">
            <a:avLst/>
          </a:prstGeom>
        </p:spPr>
      </p:pic>
      <p:pic>
        <p:nvPicPr>
          <p:cNvPr id="11" name="Picture 10">
            <a:extLst>
              <a:ext uri="{FF2B5EF4-FFF2-40B4-BE49-F238E27FC236}">
                <a16:creationId xmlns:a16="http://schemas.microsoft.com/office/drawing/2014/main" id="{625D61E1-F72E-41EF-8C8A-3B8D5316CD4B}"/>
              </a:ext>
            </a:extLst>
          </p:cNvPr>
          <p:cNvPicPr>
            <a:picLocks noChangeAspect="1"/>
          </p:cNvPicPr>
          <p:nvPr/>
        </p:nvPicPr>
        <p:blipFill>
          <a:blip r:embed="rId4"/>
          <a:stretch>
            <a:fillRect/>
          </a:stretch>
        </p:blipFill>
        <p:spPr>
          <a:xfrm>
            <a:off x="215715" y="6104963"/>
            <a:ext cx="427291" cy="450197"/>
          </a:xfrm>
          <a:prstGeom prst="rect">
            <a:avLst/>
          </a:prstGeom>
        </p:spPr>
      </p:pic>
      <p:pic>
        <p:nvPicPr>
          <p:cNvPr id="14" name="Picture 7">
            <a:extLst>
              <a:ext uri="{FF2B5EF4-FFF2-40B4-BE49-F238E27FC236}">
                <a16:creationId xmlns:a16="http://schemas.microsoft.com/office/drawing/2014/main" id="{B5BB16D6-D907-4584-87CA-52E271EDD7D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132" y="6104963"/>
            <a:ext cx="1309271" cy="3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559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485B2C-F201-4745-BD60-B7C45438C208}"/>
              </a:ext>
            </a:extLst>
          </p:cNvPr>
          <p:cNvPicPr>
            <a:picLocks noChangeAspect="1"/>
          </p:cNvPicPr>
          <p:nvPr/>
        </p:nvPicPr>
        <p:blipFill>
          <a:blip r:embed="rId3"/>
          <a:stretch>
            <a:fillRect/>
          </a:stretch>
        </p:blipFill>
        <p:spPr>
          <a:xfrm>
            <a:off x="215715" y="6104963"/>
            <a:ext cx="427291" cy="450197"/>
          </a:xfrm>
          <a:prstGeom prst="rect">
            <a:avLst/>
          </a:prstGeom>
        </p:spPr>
      </p:pic>
      <p:pic>
        <p:nvPicPr>
          <p:cNvPr id="10" name="Picture 9">
            <a:extLst>
              <a:ext uri="{FF2B5EF4-FFF2-40B4-BE49-F238E27FC236}">
                <a16:creationId xmlns:a16="http://schemas.microsoft.com/office/drawing/2014/main" id="{763F95E5-B944-4C4C-B1C1-42B127F2A69A}"/>
              </a:ext>
            </a:extLst>
          </p:cNvPr>
          <p:cNvPicPr>
            <a:picLocks noChangeAspect="1"/>
          </p:cNvPicPr>
          <p:nvPr/>
        </p:nvPicPr>
        <p:blipFill>
          <a:blip r:embed="rId3"/>
          <a:stretch>
            <a:fillRect/>
          </a:stretch>
        </p:blipFill>
        <p:spPr>
          <a:xfrm>
            <a:off x="6096000" y="1963831"/>
            <a:ext cx="1573025" cy="1657350"/>
          </a:xfrm>
          <a:prstGeom prst="rect">
            <a:avLst/>
          </a:prstGeom>
        </p:spPr>
      </p:pic>
      <p:sp>
        <p:nvSpPr>
          <p:cNvPr id="5" name="Slide Number Placeholder 4">
            <a:extLst>
              <a:ext uri="{FF2B5EF4-FFF2-40B4-BE49-F238E27FC236}">
                <a16:creationId xmlns:a16="http://schemas.microsoft.com/office/drawing/2014/main" id="{F48AC107-6CD4-F94D-92DB-F04209BEC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73FCEF-5573-7E43-8272-70C9D66591DA}" type="slidenum">
              <a:rPr kumimoji="0" lang="en-US" sz="8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51F410AD-68E7-490D-BD9C-D9C69460957C}"/>
              </a:ext>
            </a:extLst>
          </p:cNvPr>
          <p:cNvGrpSpPr/>
          <p:nvPr/>
        </p:nvGrpSpPr>
        <p:grpSpPr>
          <a:xfrm>
            <a:off x="100484" y="175846"/>
            <a:ext cx="2627644" cy="743578"/>
            <a:chOff x="135653" y="75363"/>
            <a:chExt cx="2627644" cy="743578"/>
          </a:xfrm>
        </p:grpSpPr>
        <p:sp>
          <p:nvSpPr>
            <p:cNvPr id="7" name="Rectangle 6">
              <a:extLst>
                <a:ext uri="{FF2B5EF4-FFF2-40B4-BE49-F238E27FC236}">
                  <a16:creationId xmlns:a16="http://schemas.microsoft.com/office/drawing/2014/main" id="{DFC9562B-2F8A-4220-ADAF-AE567B666F25}"/>
                </a:ext>
              </a:extLst>
            </p:cNvPr>
            <p:cNvSpPr/>
            <p:nvPr/>
          </p:nvSpPr>
          <p:spPr>
            <a:xfrm>
              <a:off x="135653" y="75363"/>
              <a:ext cx="2627644" cy="7435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6">
              <a:extLst>
                <a:ext uri="{FF2B5EF4-FFF2-40B4-BE49-F238E27FC236}">
                  <a16:creationId xmlns:a16="http://schemas.microsoft.com/office/drawing/2014/main" id="{6CAD7633-D2CD-41DD-8B03-DFCF0BFD94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10" y="107617"/>
              <a:ext cx="2609345" cy="66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a:extLst>
              <a:ext uri="{FF2B5EF4-FFF2-40B4-BE49-F238E27FC236}">
                <a16:creationId xmlns:a16="http://schemas.microsoft.com/office/drawing/2014/main" id="{3BC814C0-43D9-4CF7-B0EF-D32D5AB787F5}"/>
              </a:ext>
            </a:extLst>
          </p:cNvPr>
          <p:cNvSpPr>
            <a:spLocks noGrp="1"/>
          </p:cNvSpPr>
          <p:nvPr>
            <p:ph type="ctrTitle"/>
          </p:nvPr>
        </p:nvSpPr>
        <p:spPr>
          <a:xfrm>
            <a:off x="118741" y="1316994"/>
            <a:ext cx="8425531" cy="4903648"/>
          </a:xfrm>
        </p:spPr>
        <p:txBody>
          <a:bodyPr>
            <a:noAutofit/>
          </a:bodyPr>
          <a:lstStyle/>
          <a:p>
            <a:pPr algn="ctr">
              <a:defRPr/>
            </a:pPr>
            <a:r>
              <a:rPr lang="en-US" altLang="en-US" sz="2400" b="1" i="1" cap="none" dirty="0">
                <a:latin typeface="Calibri" panose="020F0502020204030204" pitchFamily="34" charset="0"/>
                <a:cs typeface="Calibri" panose="020F0502020204030204" pitchFamily="34" charset="0"/>
              </a:rPr>
              <a:t>Thankyou to Gina and to all of you who have attend this evening.</a:t>
            </a:r>
            <a:br>
              <a:rPr lang="en-US" altLang="en-US" sz="2400" b="1" i="1" cap="none" dirty="0">
                <a:latin typeface="Calibri" panose="020F0502020204030204" pitchFamily="34" charset="0"/>
                <a:cs typeface="Calibri" panose="020F0502020204030204" pitchFamily="34" charset="0"/>
              </a:rPr>
            </a:br>
            <a:r>
              <a:rPr lang="en-AU" altLang="en-US" sz="2400" b="1" i="1" cap="none" dirty="0">
                <a:latin typeface="Calibri" panose="020F0502020204030204" pitchFamily="34" charset="0"/>
                <a:cs typeface="Calibri" panose="020F0502020204030204" pitchFamily="34" charset="0"/>
              </a:rPr>
              <a:t>To help us improve our events, please complete this survey</a:t>
            </a:r>
            <a:br>
              <a:rPr lang="en-US" altLang="en-US" sz="2400" b="1" i="1" cap="none" dirty="0">
                <a:latin typeface="Calibri" panose="020F0502020204030204" pitchFamily="34" charset="0"/>
                <a:cs typeface="Calibri" panose="020F0502020204030204" pitchFamily="34" charset="0"/>
              </a:rPr>
            </a:br>
            <a:br>
              <a:rPr lang="en-US" altLang="en-US" sz="2400" b="1" i="1" cap="none" dirty="0">
                <a:latin typeface="Calibri" panose="020F0502020204030204" pitchFamily="34" charset="0"/>
                <a:cs typeface="Calibri" panose="020F0502020204030204" pitchFamily="34" charset="0"/>
              </a:rPr>
            </a:br>
            <a:br>
              <a:rPr lang="en-US" altLang="en-US" sz="2400" b="1" i="1" cap="none" dirty="0">
                <a:latin typeface="Calibri" panose="020F0502020204030204" pitchFamily="34" charset="0"/>
                <a:cs typeface="Calibri" panose="020F0502020204030204" pitchFamily="34" charset="0"/>
              </a:rPr>
            </a:br>
            <a:br>
              <a:rPr lang="en-US" altLang="en-US" sz="2400" b="1" i="1" cap="none" dirty="0">
                <a:latin typeface="Calibri" panose="020F0502020204030204" pitchFamily="34" charset="0"/>
                <a:cs typeface="Calibri" panose="020F0502020204030204" pitchFamily="34" charset="0"/>
              </a:rPr>
            </a:br>
            <a:br>
              <a:rPr lang="en-US" altLang="en-US" sz="2400" b="1" i="1" cap="none" dirty="0">
                <a:latin typeface="Calibri" panose="020F0502020204030204" pitchFamily="34" charset="0"/>
                <a:cs typeface="Calibri" panose="020F0502020204030204" pitchFamily="34" charset="0"/>
              </a:rPr>
            </a:br>
            <a:r>
              <a:rPr lang="en-US" altLang="en-US" sz="2400" b="1" i="1" cap="none" dirty="0">
                <a:latin typeface="Calibri" panose="020F0502020204030204" pitchFamily="34" charset="0"/>
                <a:cs typeface="Calibri" panose="020F0502020204030204" pitchFamily="34" charset="0"/>
              </a:rPr>
              <a:t>We hope to see you at our next event</a:t>
            </a:r>
            <a:br>
              <a:rPr lang="en-US" altLang="en-US" sz="2400" b="1" i="1" cap="none" dirty="0">
                <a:latin typeface="Calibri" panose="020F0502020204030204" pitchFamily="34" charset="0"/>
                <a:cs typeface="Calibri" panose="020F0502020204030204" pitchFamily="34" charset="0"/>
              </a:rPr>
            </a:br>
            <a:endParaRPr lang="en-AU" sz="2400" dirty="0"/>
          </a:p>
        </p:txBody>
      </p:sp>
      <p:pic>
        <p:nvPicPr>
          <p:cNvPr id="3" name="Picture 2">
            <a:extLst>
              <a:ext uri="{FF2B5EF4-FFF2-40B4-BE49-F238E27FC236}">
                <a16:creationId xmlns:a16="http://schemas.microsoft.com/office/drawing/2014/main" id="{4D1F3BD9-310D-44B1-A26A-0B2194ECF20C}"/>
              </a:ext>
            </a:extLst>
          </p:cNvPr>
          <p:cNvPicPr>
            <a:picLocks noChangeAspect="1"/>
          </p:cNvPicPr>
          <p:nvPr/>
        </p:nvPicPr>
        <p:blipFill>
          <a:blip r:embed="rId5"/>
          <a:stretch>
            <a:fillRect/>
          </a:stretch>
        </p:blipFill>
        <p:spPr>
          <a:xfrm>
            <a:off x="3143672" y="2792506"/>
            <a:ext cx="2448580" cy="2436694"/>
          </a:xfrm>
          <a:prstGeom prst="rect">
            <a:avLst/>
          </a:prstGeom>
        </p:spPr>
      </p:pic>
      <p:pic>
        <p:nvPicPr>
          <p:cNvPr id="12" name="Picture 7">
            <a:extLst>
              <a:ext uri="{FF2B5EF4-FFF2-40B4-BE49-F238E27FC236}">
                <a16:creationId xmlns:a16="http://schemas.microsoft.com/office/drawing/2014/main" id="{D652C8F6-B13A-458C-9A72-D643BBA865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715" y="6264821"/>
            <a:ext cx="1309271" cy="3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342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A941-588A-4B63-90BA-B9604888D154}"/>
              </a:ext>
            </a:extLst>
          </p:cNvPr>
          <p:cNvSpPr>
            <a:spLocks noGrp="1"/>
          </p:cNvSpPr>
          <p:nvPr>
            <p:ph type="title"/>
          </p:nvPr>
        </p:nvSpPr>
        <p:spPr>
          <a:xfrm>
            <a:off x="334963" y="1517650"/>
            <a:ext cx="5705475" cy="377825"/>
          </a:xfrm>
        </p:spPr>
        <p:txBody>
          <a:bodyPr rtlCol="0">
            <a:noAutofit/>
          </a:bodyPr>
          <a:lstStyle/>
          <a:p>
            <a:pPr eaLnBrk="1" fontAlgn="auto" hangingPunct="1">
              <a:spcAft>
                <a:spcPts val="0"/>
              </a:spcAft>
              <a:defRPr/>
            </a:pPr>
            <a:r>
              <a:rPr lang="en-US" sz="4000" b="1" dirty="0">
                <a:solidFill>
                  <a:srgbClr val="00B0F0"/>
                </a:solidFill>
                <a:latin typeface="Calibri" panose="020F0502020204030204" pitchFamily="34" charset="0"/>
                <a:cs typeface="Calibri" panose="020F0502020204030204" pitchFamily="34" charset="0"/>
              </a:rPr>
              <a:t>Agenda</a:t>
            </a:r>
          </a:p>
        </p:txBody>
      </p:sp>
      <p:sp>
        <p:nvSpPr>
          <p:cNvPr id="10243" name="Slide Number Placeholder 11">
            <a:extLst>
              <a:ext uri="{FF2B5EF4-FFF2-40B4-BE49-F238E27FC236}">
                <a16:creationId xmlns:a16="http://schemas.microsoft.com/office/drawing/2014/main" id="{51948419-2595-46FA-A728-1568B5B44F78}"/>
              </a:ext>
            </a:extLst>
          </p:cNvPr>
          <p:cNvSpPr>
            <a:spLocks noGrp="1" noChangeArrowheads="1"/>
          </p:cNvSpPr>
          <p:nvPr>
            <p:ph type="sldNum" sz="quarter" idx="16"/>
          </p:nvPr>
        </p:nvSpPr>
        <p:spPr bwMode="auto">
          <a:xfrm>
            <a:off x="9144000"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55437DB4-649D-443B-A27A-DAE4FB50E4D4}" type="slidenum">
              <a:rPr lang="en-US" altLang="en-US" sz="1200" smtClean="0">
                <a:solidFill>
                  <a:srgbClr val="898989"/>
                </a:solidFill>
              </a:rPr>
              <a:pPr>
                <a:lnSpc>
                  <a:spcPct val="100000"/>
                </a:lnSpc>
                <a:spcBef>
                  <a:spcPct val="0"/>
                </a:spcBef>
                <a:buFontTx/>
                <a:buNone/>
              </a:pPr>
              <a:t>3</a:t>
            </a:fld>
            <a:endParaRPr lang="en-US" altLang="en-US" sz="1200">
              <a:solidFill>
                <a:srgbClr val="898989"/>
              </a:solidFill>
            </a:endParaRPr>
          </a:p>
        </p:txBody>
      </p:sp>
      <p:graphicFrame>
        <p:nvGraphicFramePr>
          <p:cNvPr id="9" name="Table 8">
            <a:extLst>
              <a:ext uri="{FF2B5EF4-FFF2-40B4-BE49-F238E27FC236}">
                <a16:creationId xmlns:a16="http://schemas.microsoft.com/office/drawing/2014/main" id="{7806D402-A753-4DCE-A95A-C042EB3ACC30}"/>
              </a:ext>
            </a:extLst>
          </p:cNvPr>
          <p:cNvGraphicFramePr>
            <a:graphicFrameLocks noGrp="1"/>
          </p:cNvGraphicFramePr>
          <p:nvPr/>
        </p:nvGraphicFramePr>
        <p:xfrm>
          <a:off x="419100" y="2098675"/>
          <a:ext cx="8191500" cy="2863853"/>
        </p:xfrm>
        <a:graphic>
          <a:graphicData uri="http://schemas.openxmlformats.org/drawingml/2006/table">
            <a:tbl>
              <a:tblPr bandRow="1">
                <a:tableStyleId>{125E5076-3810-47DD-B79F-674D7AD40C01}</a:tableStyleId>
              </a:tblPr>
              <a:tblGrid>
                <a:gridCol w="3329940">
                  <a:extLst>
                    <a:ext uri="{9D8B030D-6E8A-4147-A177-3AD203B41FA5}">
                      <a16:colId xmlns:a16="http://schemas.microsoft.com/office/drawing/2014/main" val="20000"/>
                    </a:ext>
                  </a:extLst>
                </a:gridCol>
                <a:gridCol w="4861560">
                  <a:extLst>
                    <a:ext uri="{9D8B030D-6E8A-4147-A177-3AD203B41FA5}">
                      <a16:colId xmlns:a16="http://schemas.microsoft.com/office/drawing/2014/main" val="20001"/>
                    </a:ext>
                  </a:extLst>
                </a:gridCol>
              </a:tblGrid>
              <a:tr h="570496">
                <a:tc>
                  <a:txBody>
                    <a:bodyPr/>
                    <a:lstStyle/>
                    <a:p>
                      <a:r>
                        <a:rPr lang="en-US" sz="1800" b="1">
                          <a:solidFill>
                            <a:schemeClr val="bg1"/>
                          </a:solidFill>
                        </a:rPr>
                        <a:t>Presentation open</a:t>
                      </a:r>
                    </a:p>
                  </a:txBody>
                  <a:tcPr anchor="ctr"/>
                </a:tc>
                <a:tc>
                  <a:txBody>
                    <a:bodyPr/>
                    <a:lstStyle/>
                    <a:p>
                      <a:pPr algn="ctr"/>
                      <a:r>
                        <a:rPr lang="en-US" sz="1800" b="1">
                          <a:solidFill>
                            <a:schemeClr val="bg1"/>
                          </a:solidFill>
                        </a:rPr>
                        <a:t>6.30pm</a:t>
                      </a:r>
                    </a:p>
                  </a:txBody>
                  <a:tcPr anchor="ctr"/>
                </a:tc>
                <a:extLst>
                  <a:ext uri="{0D108BD9-81ED-4DB2-BD59-A6C34878D82A}">
                    <a16:rowId xmlns:a16="http://schemas.microsoft.com/office/drawing/2014/main" val="10000"/>
                  </a:ext>
                </a:extLst>
              </a:tr>
              <a:tr h="570496">
                <a:tc>
                  <a:txBody>
                    <a:bodyPr/>
                    <a:lstStyle/>
                    <a:p>
                      <a:r>
                        <a:rPr lang="en-US" sz="1800" b="1">
                          <a:solidFill>
                            <a:schemeClr val="bg1"/>
                          </a:solidFill>
                        </a:rPr>
                        <a:t>Introductions</a:t>
                      </a:r>
                    </a:p>
                  </a:txBody>
                  <a:tcPr anchor="ctr"/>
                </a:tc>
                <a:tc>
                  <a:txBody>
                    <a:bodyPr/>
                    <a:lstStyle/>
                    <a:p>
                      <a:pPr algn="ctr"/>
                      <a:r>
                        <a:rPr lang="en-US" sz="1800" b="1">
                          <a:solidFill>
                            <a:schemeClr val="bg1"/>
                          </a:solidFill>
                        </a:rPr>
                        <a:t>6:30pm to 6:40pm</a:t>
                      </a:r>
                    </a:p>
                  </a:txBody>
                  <a:tcPr anchor="ctr"/>
                </a:tc>
                <a:extLst>
                  <a:ext uri="{0D108BD9-81ED-4DB2-BD59-A6C34878D82A}">
                    <a16:rowId xmlns:a16="http://schemas.microsoft.com/office/drawing/2014/main" val="10001"/>
                  </a:ext>
                </a:extLst>
              </a:tr>
              <a:tr h="581869">
                <a:tc>
                  <a:txBody>
                    <a:bodyPr/>
                    <a:lstStyle/>
                    <a:p>
                      <a:r>
                        <a:rPr lang="en-AU" sz="1800" b="1">
                          <a:solidFill>
                            <a:schemeClr val="bg1"/>
                          </a:solidFill>
                        </a:rPr>
                        <a:t>Presentation</a:t>
                      </a:r>
                      <a:endParaRPr lang="en-US" sz="1800" b="1">
                        <a:solidFill>
                          <a:schemeClr val="bg1"/>
                        </a:solidFill>
                      </a:endParaRPr>
                    </a:p>
                  </a:txBody>
                  <a:tcPr anchor="ctr"/>
                </a:tc>
                <a:tc>
                  <a:txBody>
                    <a:bodyPr/>
                    <a:lstStyle/>
                    <a:p>
                      <a:pPr algn="ctr"/>
                      <a:r>
                        <a:rPr lang="en-US" sz="1800" b="1">
                          <a:solidFill>
                            <a:schemeClr val="bg1"/>
                          </a:solidFill>
                        </a:rPr>
                        <a:t>6:40pm to 7.20pm</a:t>
                      </a:r>
                    </a:p>
                  </a:txBody>
                  <a:tcPr anchor="ctr"/>
                </a:tc>
                <a:extLst>
                  <a:ext uri="{0D108BD9-81ED-4DB2-BD59-A6C34878D82A}">
                    <a16:rowId xmlns:a16="http://schemas.microsoft.com/office/drawing/2014/main" val="10002"/>
                  </a:ext>
                </a:extLst>
              </a:tr>
              <a:tr h="570496">
                <a:tc>
                  <a:txBody>
                    <a:bodyPr/>
                    <a:lstStyle/>
                    <a:p>
                      <a:r>
                        <a:rPr lang="en-US" sz="1800" b="1">
                          <a:solidFill>
                            <a:schemeClr val="bg1"/>
                          </a:solidFill>
                        </a:rPr>
                        <a:t>Q&amp;A</a:t>
                      </a:r>
                    </a:p>
                  </a:txBody>
                  <a:tcPr anchor="ctr"/>
                </a:tc>
                <a:tc>
                  <a:txBody>
                    <a:bodyPr/>
                    <a:lstStyle/>
                    <a:p>
                      <a:pPr algn="ctr"/>
                      <a:r>
                        <a:rPr lang="en-US" sz="1800" b="1">
                          <a:solidFill>
                            <a:schemeClr val="bg1"/>
                          </a:solidFill>
                        </a:rPr>
                        <a:t>7.20pm to 7.30pm</a:t>
                      </a:r>
                    </a:p>
                  </a:txBody>
                  <a:tcPr anchor="ctr"/>
                </a:tc>
                <a:extLst>
                  <a:ext uri="{0D108BD9-81ED-4DB2-BD59-A6C34878D82A}">
                    <a16:rowId xmlns:a16="http://schemas.microsoft.com/office/drawing/2014/main" val="10003"/>
                  </a:ext>
                </a:extLst>
              </a:tr>
              <a:tr h="570496">
                <a:tc>
                  <a:txBody>
                    <a:bodyPr/>
                    <a:lstStyle/>
                    <a:p>
                      <a:r>
                        <a:rPr lang="en-US" sz="1800" b="1" baseline="0">
                          <a:solidFill>
                            <a:schemeClr val="bg1"/>
                          </a:solidFill>
                        </a:rPr>
                        <a:t>C</a:t>
                      </a:r>
                      <a:r>
                        <a:rPr lang="en-US" sz="1800" b="1">
                          <a:solidFill>
                            <a:schemeClr val="bg1"/>
                          </a:solidFill>
                        </a:rPr>
                        <a:t>lose</a:t>
                      </a:r>
                    </a:p>
                  </a:txBody>
                  <a:tcPr anchor="ctr"/>
                </a:tc>
                <a:tc>
                  <a:txBody>
                    <a:bodyPr/>
                    <a:lstStyle/>
                    <a:p>
                      <a:pPr algn="ctr"/>
                      <a:r>
                        <a:rPr lang="en-US" sz="1800" b="1">
                          <a:solidFill>
                            <a:schemeClr val="bg1"/>
                          </a:solidFill>
                        </a:rPr>
                        <a:t>7:30pm</a:t>
                      </a:r>
                    </a:p>
                  </a:txBody>
                  <a:tcPr anchor="ctr"/>
                </a:tc>
                <a:extLst>
                  <a:ext uri="{0D108BD9-81ED-4DB2-BD59-A6C34878D82A}">
                    <a16:rowId xmlns:a16="http://schemas.microsoft.com/office/drawing/2014/main" val="10004"/>
                  </a:ext>
                </a:extLst>
              </a:tr>
            </a:tbl>
          </a:graphicData>
        </a:graphic>
      </p:graphicFrame>
      <p:pic>
        <p:nvPicPr>
          <p:cNvPr id="10255" name="Picture 4">
            <a:extLst>
              <a:ext uri="{FF2B5EF4-FFF2-40B4-BE49-F238E27FC236}">
                <a16:creationId xmlns:a16="http://schemas.microsoft.com/office/drawing/2014/main" id="{DBC66B31-E044-49F6-9933-59070E428CE7}"/>
              </a:ext>
            </a:extLst>
          </p:cNvPr>
          <p:cNvPicPr>
            <a:picLocks noChangeAspect="1"/>
          </p:cNvPicPr>
          <p:nvPr/>
        </p:nvPicPr>
        <p:blipFill>
          <a:blip r:embed="rId3">
            <a:extLst>
              <a:ext uri="{28A0092B-C50C-407E-A947-70E740481C1C}">
                <a14:useLocalDpi xmlns:a14="http://schemas.microsoft.com/office/drawing/2010/main" val="0"/>
              </a:ext>
            </a:extLst>
          </a:blip>
          <a:srcRect l="12115" t="21088" r="7018" b="20050"/>
          <a:stretch>
            <a:fillRect/>
          </a:stretch>
        </p:blipFill>
        <p:spPr bwMode="auto">
          <a:xfrm>
            <a:off x="314325" y="284965"/>
            <a:ext cx="2814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8E7A98B-70EF-44E3-8635-660FC880643F}"/>
              </a:ext>
            </a:extLst>
          </p:cNvPr>
          <p:cNvSpPr txBox="1"/>
          <p:nvPr/>
        </p:nvSpPr>
        <p:spPr>
          <a:xfrm>
            <a:off x="9144000" y="3879850"/>
            <a:ext cx="6096000" cy="738188"/>
          </a:xfrm>
          <a:prstGeom prst="rect">
            <a:avLst/>
          </a:prstGeom>
          <a:noFill/>
        </p:spPr>
        <p:txBody>
          <a:bodyPr>
            <a:spAutoFit/>
          </a:bodyPr>
          <a:lstStyle/>
          <a:p>
            <a:pPr eaLnBrk="1" fontAlgn="auto" hangingPunct="1">
              <a:spcBef>
                <a:spcPts val="0"/>
              </a:spcBef>
              <a:spcAft>
                <a:spcPts val="0"/>
              </a:spcAft>
              <a:defRPr/>
            </a:pPr>
            <a:r>
              <a:rPr lang="en-AU" sz="2400" b="1">
                <a:latin typeface="+mn-lt"/>
              </a:rPr>
              <a:t>AnnMarie Colangelo</a:t>
            </a:r>
          </a:p>
          <a:p>
            <a:pPr eaLnBrk="1" fontAlgn="auto" hangingPunct="1">
              <a:spcBef>
                <a:spcPts val="0"/>
              </a:spcBef>
              <a:spcAft>
                <a:spcPts val="0"/>
              </a:spcAft>
              <a:defRPr/>
            </a:pPr>
            <a:r>
              <a:rPr lang="en-AU">
                <a:solidFill>
                  <a:schemeClr val="bg1">
                    <a:lumMod val="50000"/>
                  </a:schemeClr>
                </a:solidFill>
                <a:latin typeface="+mn-lt"/>
              </a:rPr>
              <a:t>Director of Events</a:t>
            </a:r>
          </a:p>
        </p:txBody>
      </p:sp>
      <p:pic>
        <p:nvPicPr>
          <p:cNvPr id="10258" name="Picture 7">
            <a:extLst>
              <a:ext uri="{FF2B5EF4-FFF2-40B4-BE49-F238E27FC236}">
                <a16:creationId xmlns:a16="http://schemas.microsoft.com/office/drawing/2014/main" id="{3BD24ABC-FEF4-4EDF-9D82-87D8F76FBC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67850" y="2106613"/>
            <a:ext cx="1784350"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5E9DCE6-A6C8-4EDA-B662-B7AFC245DC21}"/>
              </a:ext>
            </a:extLst>
          </p:cNvPr>
          <p:cNvSpPr/>
          <p:nvPr/>
        </p:nvSpPr>
        <p:spPr>
          <a:xfrm>
            <a:off x="184150" y="6189663"/>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pic>
        <p:nvPicPr>
          <p:cNvPr id="13" name="Picture 7">
            <a:extLst>
              <a:ext uri="{FF2B5EF4-FFF2-40B4-BE49-F238E27FC236}">
                <a16:creationId xmlns:a16="http://schemas.microsoft.com/office/drawing/2014/main" id="{76B58CC0-5ADA-4F96-B286-38CAAF5A8A8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246" y="6181401"/>
            <a:ext cx="1309271" cy="3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82A13AB-4DC3-41DA-A748-FD93EF299254}"/>
              </a:ext>
            </a:extLst>
          </p:cNvPr>
          <p:cNvSpPr>
            <a:spLocks noGrp="1"/>
          </p:cNvSpPr>
          <p:nvPr>
            <p:ph type="title"/>
          </p:nvPr>
        </p:nvSpPr>
        <p:spPr>
          <a:xfrm>
            <a:off x="5689600" y="230015"/>
            <a:ext cx="6188075" cy="377825"/>
          </a:xfrm>
        </p:spPr>
        <p:txBody>
          <a:bodyPr rtlCol="0">
            <a:normAutofit fontScale="90000"/>
          </a:bodyPr>
          <a:lstStyle/>
          <a:p>
            <a:pPr eaLnBrk="1" fontAlgn="auto" hangingPunct="1">
              <a:spcAft>
                <a:spcPts val="0"/>
              </a:spcAft>
              <a:defRPr/>
            </a:pPr>
            <a:r>
              <a:rPr lang="en-AU" b="1" dirty="0">
                <a:solidFill>
                  <a:srgbClr val="00B0F0"/>
                </a:solidFill>
                <a:latin typeface="Calibri" panose="020F0502020204030204" pitchFamily="34" charset="0"/>
                <a:cs typeface="Calibri" panose="020F0502020204030204" pitchFamily="34" charset="0"/>
              </a:rPr>
              <a:t>PMI Adelaide, SA Chapter</a:t>
            </a:r>
            <a:endParaRPr lang="en-US" b="1" dirty="0">
              <a:solidFill>
                <a:srgbClr val="00B0F0"/>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42C4E56-48DD-42F6-A53F-518223BFF82A}"/>
              </a:ext>
            </a:extLst>
          </p:cNvPr>
          <p:cNvSpPr/>
          <p:nvPr/>
        </p:nvSpPr>
        <p:spPr>
          <a:xfrm>
            <a:off x="38449" y="6164542"/>
            <a:ext cx="685800" cy="49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42" name="TextBox 41">
            <a:extLst>
              <a:ext uri="{FF2B5EF4-FFF2-40B4-BE49-F238E27FC236}">
                <a16:creationId xmlns:a16="http://schemas.microsoft.com/office/drawing/2014/main" id="{71C8FCF0-5067-4B5A-8E3D-98F881178172}"/>
              </a:ext>
            </a:extLst>
          </p:cNvPr>
          <p:cNvSpPr txBox="1"/>
          <p:nvPr/>
        </p:nvSpPr>
        <p:spPr>
          <a:xfrm>
            <a:off x="381349" y="4986126"/>
            <a:ext cx="6978423" cy="584775"/>
          </a:xfrm>
          <a:prstGeom prst="rect">
            <a:avLst/>
          </a:prstGeom>
          <a:noFill/>
        </p:spPr>
        <p:txBody>
          <a:bodyPr wrap="square">
            <a:spAutoFit/>
          </a:bodyPr>
          <a:lstStyle/>
          <a:p>
            <a:r>
              <a:rPr lang="en-AU" sz="1600" b="1" i="1" dirty="0">
                <a:latin typeface="+mn-lt"/>
              </a:rPr>
              <a:t>Interested in becoming a Chapter volunteer </a:t>
            </a:r>
            <a:r>
              <a:rPr lang="en-AU" sz="1600" b="1" i="1" dirty="0"/>
              <a:t>visit our website </a:t>
            </a:r>
            <a:r>
              <a:rPr lang="en-AU" sz="1600" b="1" i="1" dirty="0">
                <a:ln w="0"/>
                <a:solidFill>
                  <a:srgbClr val="0070C0"/>
                </a:solidFill>
                <a:effectLst>
                  <a:outerShdw blurRad="38100" dist="25400" dir="5400000" algn="ctr" rotWithShape="0">
                    <a:srgbClr val="6E747A">
                      <a:alpha val="43000"/>
                    </a:srgbClr>
                  </a:outerShdw>
                </a:effectLst>
                <a:latin typeface="+mn-lt"/>
              </a:rPr>
              <a:t>https://pmiadelaide.org/membershipmenu/volunteering</a:t>
            </a:r>
            <a:endParaRPr lang="en-AU" sz="1600" dirty="0"/>
          </a:p>
        </p:txBody>
      </p:sp>
      <p:pic>
        <p:nvPicPr>
          <p:cNvPr id="47" name="Picture 4">
            <a:extLst>
              <a:ext uri="{FF2B5EF4-FFF2-40B4-BE49-F238E27FC236}">
                <a16:creationId xmlns:a16="http://schemas.microsoft.com/office/drawing/2014/main" id="{7C024730-15E1-4EFB-83FE-5DFEBBADD455}"/>
              </a:ext>
            </a:extLst>
          </p:cNvPr>
          <p:cNvPicPr>
            <a:picLocks noChangeAspect="1"/>
          </p:cNvPicPr>
          <p:nvPr/>
        </p:nvPicPr>
        <p:blipFill>
          <a:blip r:embed="rId3">
            <a:extLst>
              <a:ext uri="{28A0092B-C50C-407E-A947-70E740481C1C}">
                <a14:useLocalDpi xmlns:a14="http://schemas.microsoft.com/office/drawing/2010/main" val="0"/>
              </a:ext>
            </a:extLst>
          </a:blip>
          <a:srcRect l="12115" t="21088" r="7018" b="20050"/>
          <a:stretch>
            <a:fillRect/>
          </a:stretch>
        </p:blipFill>
        <p:spPr bwMode="auto">
          <a:xfrm>
            <a:off x="314325" y="167735"/>
            <a:ext cx="2814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Slide Number Placeholder 8">
            <a:extLst>
              <a:ext uri="{FF2B5EF4-FFF2-40B4-BE49-F238E27FC236}">
                <a16:creationId xmlns:a16="http://schemas.microsoft.com/office/drawing/2014/main" id="{4B48222F-EABC-49A5-8021-518DC7801F88}"/>
              </a:ext>
            </a:extLst>
          </p:cNvPr>
          <p:cNvSpPr txBox="1">
            <a:spLocks noChangeArrowheads="1"/>
          </p:cNvSpPr>
          <p:nvPr/>
        </p:nvSpPr>
        <p:spPr bwMode="auto">
          <a:xfrm>
            <a:off x="9079933" y="6417419"/>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35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357"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357"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35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6pPr>
            <a:lvl7pPr marL="29718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7pPr>
            <a:lvl8pPr marL="34290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8pPr>
            <a:lvl9pPr marL="3886200" indent="-228600" algn="l" defTabSz="914357" rtl="0" eaLnBrk="0" fontAlgn="base" latinLnBrk="0" hangingPunct="0">
              <a:lnSpc>
                <a:spcPct val="90000"/>
              </a:lnSpc>
              <a:spcBef>
                <a:spcPts val="500"/>
              </a:spcBef>
              <a:spcAft>
                <a:spcPct val="0"/>
              </a:spcAft>
              <a:buFont typeface="Arial" panose="020B0604020202020204" pitchFamily="34" charset="0"/>
              <a:buChar char="•"/>
              <a:defRPr sz="1800" kern="1200">
                <a:solidFill>
                  <a:schemeClr val="tx1"/>
                </a:solidFill>
                <a:latin typeface="Calibri" panose="020F0502020204030204" pitchFamily="34" charset="0"/>
                <a:ea typeface="+mn-ea"/>
                <a:cs typeface="+mn-cs"/>
              </a:defRPr>
            </a:lvl9pPr>
          </a:lstStyle>
          <a:p>
            <a:pPr algn="r">
              <a:lnSpc>
                <a:spcPct val="100000"/>
              </a:lnSpc>
              <a:spcBef>
                <a:spcPct val="0"/>
              </a:spcBef>
              <a:buFontTx/>
              <a:buNone/>
            </a:pPr>
            <a:fld id="{78211277-11BE-43EC-9878-175FAF4B6979}" type="slidenum">
              <a:rPr lang="en-US" altLang="en-US" sz="1200" smtClean="0">
                <a:solidFill>
                  <a:srgbClr val="898989"/>
                </a:solidFill>
              </a:rPr>
              <a:pPr algn="r">
                <a:lnSpc>
                  <a:spcPct val="100000"/>
                </a:lnSpc>
                <a:spcBef>
                  <a:spcPct val="0"/>
                </a:spcBef>
                <a:buFontTx/>
                <a:buNone/>
              </a:pPr>
              <a:t>4</a:t>
            </a:fld>
            <a:endParaRPr lang="en-US" altLang="en-US" sz="1200">
              <a:solidFill>
                <a:srgbClr val="898989"/>
              </a:solidFill>
            </a:endParaRPr>
          </a:p>
        </p:txBody>
      </p:sp>
      <p:sp>
        <p:nvSpPr>
          <p:cNvPr id="4" name="Slide Number Placeholder 3">
            <a:extLst>
              <a:ext uri="{FF2B5EF4-FFF2-40B4-BE49-F238E27FC236}">
                <a16:creationId xmlns:a16="http://schemas.microsoft.com/office/drawing/2014/main" id="{18349AC3-AB6D-412A-82A6-C70626C42B9C}"/>
              </a:ext>
            </a:extLst>
          </p:cNvPr>
          <p:cNvSpPr>
            <a:spLocks noGrp="1"/>
          </p:cNvSpPr>
          <p:nvPr>
            <p:ph type="sldNum" sz="quarter" idx="16"/>
          </p:nvPr>
        </p:nvSpPr>
        <p:spPr>
          <a:xfrm>
            <a:off x="8768357" y="6397381"/>
            <a:ext cx="2844800" cy="365125"/>
          </a:xfrm>
        </p:spPr>
        <p:txBody>
          <a:bodyPr/>
          <a:lstStyle/>
          <a:p>
            <a:pPr>
              <a:defRPr/>
            </a:pPr>
            <a:fld id="{4CA7A3CC-6353-4FB7-87EA-A15680562A37}" type="slidenum">
              <a:rPr lang="en-US" altLang="en-US" smtClean="0"/>
              <a:pPr>
                <a:defRPr/>
              </a:pPr>
              <a:t>4</a:t>
            </a:fld>
            <a:endParaRPr lang="en-US" altLang="en-US"/>
          </a:p>
        </p:txBody>
      </p:sp>
      <p:pic>
        <p:nvPicPr>
          <p:cNvPr id="58" name="Picture 7">
            <a:extLst>
              <a:ext uri="{FF2B5EF4-FFF2-40B4-BE49-F238E27FC236}">
                <a16:creationId xmlns:a16="http://schemas.microsoft.com/office/drawing/2014/main" id="{D74F5A07-3697-4892-979F-034B618FDC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46" y="6181401"/>
            <a:ext cx="1309271" cy="38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4">
            <a:extLst>
              <a:ext uri="{FF2B5EF4-FFF2-40B4-BE49-F238E27FC236}">
                <a16:creationId xmlns:a16="http://schemas.microsoft.com/office/drawing/2014/main" id="{452F4116-D023-4F3C-896B-0AD67138FAC3}"/>
              </a:ext>
            </a:extLst>
          </p:cNvPr>
          <p:cNvSpPr txBox="1">
            <a:spLocks noChangeArrowheads="1"/>
          </p:cNvSpPr>
          <p:nvPr/>
        </p:nvSpPr>
        <p:spPr bwMode="auto">
          <a:xfrm>
            <a:off x="3503815" y="2784520"/>
            <a:ext cx="1702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dirty="0">
                <a:solidFill>
                  <a:srgbClr val="1E4479"/>
                </a:solidFill>
                <a:latin typeface="Verdana"/>
                <a:ea typeface="Verdana"/>
              </a:rPr>
              <a:t>+</a:t>
            </a:r>
            <a:r>
              <a:rPr lang="en-GB" altLang="en-US" sz="3200" b="1" dirty="0">
                <a:solidFill>
                  <a:srgbClr val="1E4479"/>
                </a:solidFill>
                <a:latin typeface="Verdana"/>
                <a:ea typeface="Verdana"/>
              </a:rPr>
              <a:t>330</a:t>
            </a:r>
            <a:endParaRPr lang="en-GB" altLang="en-US" sz="3200" dirty="0">
              <a:solidFill>
                <a:srgbClr val="1E4479"/>
              </a:solidFill>
              <a:latin typeface="Verdana" panose="020B0604030504040204" pitchFamily="34" charset="0"/>
            </a:endParaRPr>
          </a:p>
        </p:txBody>
      </p:sp>
      <p:sp>
        <p:nvSpPr>
          <p:cNvPr id="62" name="TextBox 16">
            <a:extLst>
              <a:ext uri="{FF2B5EF4-FFF2-40B4-BE49-F238E27FC236}">
                <a16:creationId xmlns:a16="http://schemas.microsoft.com/office/drawing/2014/main" id="{289656C4-E47C-4AE2-9312-F34BC96B782A}"/>
              </a:ext>
            </a:extLst>
          </p:cNvPr>
          <p:cNvSpPr txBox="1">
            <a:spLocks noChangeArrowheads="1"/>
          </p:cNvSpPr>
          <p:nvPr/>
        </p:nvSpPr>
        <p:spPr bwMode="auto">
          <a:xfrm>
            <a:off x="3554959" y="2211670"/>
            <a:ext cx="19002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200" b="1" dirty="0">
                <a:solidFill>
                  <a:srgbClr val="1E4479"/>
                </a:solidFill>
                <a:latin typeface="Verdana" panose="020B0604030504040204" pitchFamily="34" charset="0"/>
              </a:rPr>
              <a:t>2003</a:t>
            </a:r>
            <a:endParaRPr lang="en-GB" altLang="en-US" sz="3200" dirty="0">
              <a:solidFill>
                <a:srgbClr val="1E4479"/>
              </a:solidFill>
              <a:latin typeface="Verdana" panose="020B0604030504040204" pitchFamily="34" charset="0"/>
            </a:endParaRPr>
          </a:p>
        </p:txBody>
      </p:sp>
      <p:sp>
        <p:nvSpPr>
          <p:cNvPr id="63" name="TextBox 17">
            <a:extLst>
              <a:ext uri="{FF2B5EF4-FFF2-40B4-BE49-F238E27FC236}">
                <a16:creationId xmlns:a16="http://schemas.microsoft.com/office/drawing/2014/main" id="{71A62848-D84E-4576-A255-5C9C4C6BCD32}"/>
              </a:ext>
            </a:extLst>
          </p:cNvPr>
          <p:cNvSpPr txBox="1">
            <a:spLocks noChangeArrowheads="1"/>
          </p:cNvSpPr>
          <p:nvPr/>
        </p:nvSpPr>
        <p:spPr bwMode="auto">
          <a:xfrm>
            <a:off x="325801" y="2202539"/>
            <a:ext cx="2520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b="1" dirty="0">
                <a:solidFill>
                  <a:srgbClr val="009FDA"/>
                </a:solidFill>
                <a:latin typeface="Verdana" panose="020B0604030504040204" pitchFamily="34" charset="0"/>
              </a:rPr>
              <a:t>Established</a:t>
            </a:r>
          </a:p>
        </p:txBody>
      </p:sp>
      <p:sp>
        <p:nvSpPr>
          <p:cNvPr id="64" name="Freeform 363">
            <a:extLst>
              <a:ext uri="{FF2B5EF4-FFF2-40B4-BE49-F238E27FC236}">
                <a16:creationId xmlns:a16="http://schemas.microsoft.com/office/drawing/2014/main" id="{FDD1BDCC-2495-47C7-827C-5278B9443856}"/>
              </a:ext>
            </a:extLst>
          </p:cNvPr>
          <p:cNvSpPr>
            <a:spLocks/>
          </p:cNvSpPr>
          <p:nvPr/>
        </p:nvSpPr>
        <p:spPr bwMode="auto">
          <a:xfrm>
            <a:off x="2762927" y="2585678"/>
            <a:ext cx="41275" cy="39687"/>
          </a:xfrm>
          <a:custGeom>
            <a:avLst/>
            <a:gdLst>
              <a:gd name="T0" fmla="*/ 37 w 76"/>
              <a:gd name="T1" fmla="*/ 75 h 75"/>
              <a:gd name="T2" fmla="*/ 37 w 76"/>
              <a:gd name="T3" fmla="*/ 75 h 75"/>
              <a:gd name="T4" fmla="*/ 45 w 76"/>
              <a:gd name="T5" fmla="*/ 75 h 75"/>
              <a:gd name="T6" fmla="*/ 52 w 76"/>
              <a:gd name="T7" fmla="*/ 72 h 75"/>
              <a:gd name="T8" fmla="*/ 59 w 76"/>
              <a:gd name="T9" fmla="*/ 68 h 75"/>
              <a:gd name="T10" fmla="*/ 64 w 76"/>
              <a:gd name="T11" fmla="*/ 64 h 75"/>
              <a:gd name="T12" fmla="*/ 69 w 76"/>
              <a:gd name="T13" fmla="*/ 58 h 75"/>
              <a:gd name="T14" fmla="*/ 73 w 76"/>
              <a:gd name="T15" fmla="*/ 51 h 75"/>
              <a:gd name="T16" fmla="*/ 74 w 76"/>
              <a:gd name="T17" fmla="*/ 45 h 75"/>
              <a:gd name="T18" fmla="*/ 76 w 76"/>
              <a:gd name="T19" fmla="*/ 37 h 75"/>
              <a:gd name="T20" fmla="*/ 76 w 76"/>
              <a:gd name="T21" fmla="*/ 37 h 75"/>
              <a:gd name="T22" fmla="*/ 74 w 76"/>
              <a:gd name="T23" fmla="*/ 30 h 75"/>
              <a:gd name="T24" fmla="*/ 73 w 76"/>
              <a:gd name="T25" fmla="*/ 23 h 75"/>
              <a:gd name="T26" fmla="*/ 69 w 76"/>
              <a:gd name="T27" fmla="*/ 17 h 75"/>
              <a:gd name="T28" fmla="*/ 64 w 76"/>
              <a:gd name="T29" fmla="*/ 10 h 75"/>
              <a:gd name="T30" fmla="*/ 59 w 76"/>
              <a:gd name="T31" fmla="*/ 7 h 75"/>
              <a:gd name="T32" fmla="*/ 52 w 76"/>
              <a:gd name="T33" fmla="*/ 3 h 75"/>
              <a:gd name="T34" fmla="*/ 45 w 76"/>
              <a:gd name="T35" fmla="*/ 0 h 75"/>
              <a:gd name="T36" fmla="*/ 37 w 76"/>
              <a:gd name="T37" fmla="*/ 0 h 75"/>
              <a:gd name="T38" fmla="*/ 37 w 76"/>
              <a:gd name="T39" fmla="*/ 0 h 75"/>
              <a:gd name="T40" fmla="*/ 31 w 76"/>
              <a:gd name="T41" fmla="*/ 0 h 75"/>
              <a:gd name="T42" fmla="*/ 23 w 76"/>
              <a:gd name="T43" fmla="*/ 3 h 75"/>
              <a:gd name="T44" fmla="*/ 17 w 76"/>
              <a:gd name="T45" fmla="*/ 7 h 75"/>
              <a:gd name="T46" fmla="*/ 11 w 76"/>
              <a:gd name="T47" fmla="*/ 10 h 75"/>
              <a:gd name="T48" fmla="*/ 6 w 76"/>
              <a:gd name="T49" fmla="*/ 17 h 75"/>
              <a:gd name="T50" fmla="*/ 2 w 76"/>
              <a:gd name="T51" fmla="*/ 23 h 75"/>
              <a:gd name="T52" fmla="*/ 1 w 76"/>
              <a:gd name="T53" fmla="*/ 30 h 75"/>
              <a:gd name="T54" fmla="*/ 0 w 76"/>
              <a:gd name="T55" fmla="*/ 37 h 75"/>
              <a:gd name="T56" fmla="*/ 0 w 76"/>
              <a:gd name="T57" fmla="*/ 37 h 75"/>
              <a:gd name="T58" fmla="*/ 1 w 76"/>
              <a:gd name="T59" fmla="*/ 45 h 75"/>
              <a:gd name="T60" fmla="*/ 2 w 76"/>
              <a:gd name="T61" fmla="*/ 51 h 75"/>
              <a:gd name="T62" fmla="*/ 6 w 76"/>
              <a:gd name="T63" fmla="*/ 58 h 75"/>
              <a:gd name="T64" fmla="*/ 11 w 76"/>
              <a:gd name="T65" fmla="*/ 64 h 75"/>
              <a:gd name="T66" fmla="*/ 17 w 76"/>
              <a:gd name="T67" fmla="*/ 68 h 75"/>
              <a:gd name="T68" fmla="*/ 23 w 76"/>
              <a:gd name="T69" fmla="*/ 72 h 75"/>
              <a:gd name="T70" fmla="*/ 31 w 76"/>
              <a:gd name="T71" fmla="*/ 75 h 75"/>
              <a:gd name="T72" fmla="*/ 37 w 76"/>
              <a:gd name="T7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75">
                <a:moveTo>
                  <a:pt x="37" y="75"/>
                </a:moveTo>
                <a:lnTo>
                  <a:pt x="37" y="75"/>
                </a:lnTo>
                <a:lnTo>
                  <a:pt x="45" y="75"/>
                </a:lnTo>
                <a:lnTo>
                  <a:pt x="52" y="72"/>
                </a:lnTo>
                <a:lnTo>
                  <a:pt x="59" y="68"/>
                </a:lnTo>
                <a:lnTo>
                  <a:pt x="64" y="64"/>
                </a:lnTo>
                <a:lnTo>
                  <a:pt x="69" y="58"/>
                </a:lnTo>
                <a:lnTo>
                  <a:pt x="73" y="51"/>
                </a:lnTo>
                <a:lnTo>
                  <a:pt x="74" y="45"/>
                </a:lnTo>
                <a:lnTo>
                  <a:pt x="76" y="37"/>
                </a:lnTo>
                <a:lnTo>
                  <a:pt x="76" y="37"/>
                </a:lnTo>
                <a:lnTo>
                  <a:pt x="74" y="30"/>
                </a:lnTo>
                <a:lnTo>
                  <a:pt x="73" y="23"/>
                </a:lnTo>
                <a:lnTo>
                  <a:pt x="69" y="17"/>
                </a:lnTo>
                <a:lnTo>
                  <a:pt x="64" y="10"/>
                </a:lnTo>
                <a:lnTo>
                  <a:pt x="59" y="7"/>
                </a:lnTo>
                <a:lnTo>
                  <a:pt x="52" y="3"/>
                </a:lnTo>
                <a:lnTo>
                  <a:pt x="45" y="0"/>
                </a:lnTo>
                <a:lnTo>
                  <a:pt x="37" y="0"/>
                </a:lnTo>
                <a:lnTo>
                  <a:pt x="37" y="0"/>
                </a:lnTo>
                <a:lnTo>
                  <a:pt x="31" y="0"/>
                </a:lnTo>
                <a:lnTo>
                  <a:pt x="23" y="3"/>
                </a:lnTo>
                <a:lnTo>
                  <a:pt x="17" y="7"/>
                </a:lnTo>
                <a:lnTo>
                  <a:pt x="11" y="10"/>
                </a:lnTo>
                <a:lnTo>
                  <a:pt x="6" y="17"/>
                </a:lnTo>
                <a:lnTo>
                  <a:pt x="2" y="23"/>
                </a:lnTo>
                <a:lnTo>
                  <a:pt x="1" y="30"/>
                </a:lnTo>
                <a:lnTo>
                  <a:pt x="0" y="37"/>
                </a:lnTo>
                <a:lnTo>
                  <a:pt x="0" y="37"/>
                </a:lnTo>
                <a:lnTo>
                  <a:pt x="1" y="45"/>
                </a:lnTo>
                <a:lnTo>
                  <a:pt x="2" y="51"/>
                </a:lnTo>
                <a:lnTo>
                  <a:pt x="6" y="58"/>
                </a:lnTo>
                <a:lnTo>
                  <a:pt x="11" y="64"/>
                </a:lnTo>
                <a:lnTo>
                  <a:pt x="17" y="68"/>
                </a:lnTo>
                <a:lnTo>
                  <a:pt x="23" y="72"/>
                </a:lnTo>
                <a:lnTo>
                  <a:pt x="31" y="75"/>
                </a:lnTo>
                <a:lnTo>
                  <a:pt x="37" y="75"/>
                </a:lnTo>
              </a:path>
            </a:pathLst>
          </a:custGeom>
          <a:noFill/>
          <a:ln>
            <a:noFill/>
          </a:ln>
        </p:spPr>
        <p:txBody>
          <a:bodyPr lIns="68580" tIns="34290" rIns="68580" bIns="34290"/>
          <a:lstStyle/>
          <a:p>
            <a:pPr eaLnBrk="1" fontAlgn="auto" hangingPunct="1">
              <a:spcBef>
                <a:spcPts val="0"/>
              </a:spcBef>
              <a:spcAft>
                <a:spcPts val="0"/>
              </a:spcAft>
              <a:defRPr/>
            </a:pPr>
            <a:endParaRPr lang="en-GB" sz="1350">
              <a:solidFill>
                <a:prstClr val="black"/>
              </a:solidFill>
              <a:latin typeface="Verdana"/>
            </a:endParaRPr>
          </a:p>
        </p:txBody>
      </p:sp>
      <p:sp>
        <p:nvSpPr>
          <p:cNvPr id="65" name="TextBox 34">
            <a:extLst>
              <a:ext uri="{FF2B5EF4-FFF2-40B4-BE49-F238E27FC236}">
                <a16:creationId xmlns:a16="http://schemas.microsoft.com/office/drawing/2014/main" id="{297C6F2F-F6B0-4048-BC85-C91CC68CBE79}"/>
              </a:ext>
            </a:extLst>
          </p:cNvPr>
          <p:cNvSpPr txBox="1">
            <a:spLocks noChangeArrowheads="1"/>
          </p:cNvSpPr>
          <p:nvPr/>
        </p:nvSpPr>
        <p:spPr bwMode="auto">
          <a:xfrm>
            <a:off x="3503815" y="3424216"/>
            <a:ext cx="1900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dirty="0">
                <a:solidFill>
                  <a:srgbClr val="1E4479"/>
                </a:solidFill>
                <a:latin typeface="Verdana"/>
                <a:ea typeface="Verdana"/>
              </a:rPr>
              <a:t>+</a:t>
            </a:r>
            <a:r>
              <a:rPr lang="en-GB" altLang="en-US" sz="3200" b="1" dirty="0">
                <a:solidFill>
                  <a:srgbClr val="1E4479"/>
                </a:solidFill>
                <a:latin typeface="Verdana"/>
                <a:ea typeface="Verdana"/>
              </a:rPr>
              <a:t>2200</a:t>
            </a:r>
            <a:endParaRPr lang="en-GB" altLang="en-US" sz="3200" dirty="0">
              <a:solidFill>
                <a:srgbClr val="1E4479"/>
              </a:solidFill>
              <a:latin typeface="Verdana" panose="020B0604030504040204" pitchFamily="34" charset="0"/>
            </a:endParaRPr>
          </a:p>
        </p:txBody>
      </p:sp>
      <p:sp>
        <p:nvSpPr>
          <p:cNvPr id="66" name="TextBox 17">
            <a:extLst>
              <a:ext uri="{FF2B5EF4-FFF2-40B4-BE49-F238E27FC236}">
                <a16:creationId xmlns:a16="http://schemas.microsoft.com/office/drawing/2014/main" id="{7C0D6152-6AB4-44E4-AE4B-BF95A9F665DC}"/>
              </a:ext>
            </a:extLst>
          </p:cNvPr>
          <p:cNvSpPr txBox="1">
            <a:spLocks noChangeArrowheads="1"/>
          </p:cNvSpPr>
          <p:nvPr/>
        </p:nvSpPr>
        <p:spPr bwMode="auto">
          <a:xfrm>
            <a:off x="351042" y="2822170"/>
            <a:ext cx="3296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b="1" dirty="0">
                <a:solidFill>
                  <a:srgbClr val="009FDA"/>
                </a:solidFill>
                <a:latin typeface="Verdana" panose="020B0604030504040204" pitchFamily="34" charset="0"/>
              </a:rPr>
              <a:t>Members</a:t>
            </a:r>
          </a:p>
        </p:txBody>
      </p:sp>
      <p:sp>
        <p:nvSpPr>
          <p:cNvPr id="67" name="TextBox 17">
            <a:extLst>
              <a:ext uri="{FF2B5EF4-FFF2-40B4-BE49-F238E27FC236}">
                <a16:creationId xmlns:a16="http://schemas.microsoft.com/office/drawing/2014/main" id="{38775251-0D5A-4CCD-98B6-4EEE23CD7912}"/>
              </a:ext>
            </a:extLst>
          </p:cNvPr>
          <p:cNvSpPr txBox="1">
            <a:spLocks noChangeArrowheads="1"/>
          </p:cNvSpPr>
          <p:nvPr/>
        </p:nvSpPr>
        <p:spPr bwMode="auto">
          <a:xfrm>
            <a:off x="364725" y="3465934"/>
            <a:ext cx="26403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b="1" dirty="0">
                <a:solidFill>
                  <a:srgbClr val="009FDA"/>
                </a:solidFill>
                <a:latin typeface="Verdana" panose="020B0604030504040204" pitchFamily="34" charset="0"/>
              </a:rPr>
              <a:t>LinkedIn </a:t>
            </a:r>
          </a:p>
        </p:txBody>
      </p:sp>
      <p:sp>
        <p:nvSpPr>
          <p:cNvPr id="69" name="TextBox 17">
            <a:extLst>
              <a:ext uri="{FF2B5EF4-FFF2-40B4-BE49-F238E27FC236}">
                <a16:creationId xmlns:a16="http://schemas.microsoft.com/office/drawing/2014/main" id="{DCA8C981-9682-4483-B0C6-6730F25BCA5A}"/>
              </a:ext>
            </a:extLst>
          </p:cNvPr>
          <p:cNvSpPr txBox="1">
            <a:spLocks noChangeArrowheads="1"/>
          </p:cNvSpPr>
          <p:nvPr/>
        </p:nvSpPr>
        <p:spPr bwMode="auto">
          <a:xfrm>
            <a:off x="364725" y="4090534"/>
            <a:ext cx="2520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b="1" dirty="0">
                <a:solidFill>
                  <a:srgbClr val="009FDA"/>
                </a:solidFill>
                <a:latin typeface="Verdana" panose="020B0604030504040204" pitchFamily="34" charset="0"/>
              </a:rPr>
              <a:t>Events </a:t>
            </a:r>
          </a:p>
        </p:txBody>
      </p:sp>
      <p:sp>
        <p:nvSpPr>
          <p:cNvPr id="76" name="TextBox 34">
            <a:extLst>
              <a:ext uri="{FF2B5EF4-FFF2-40B4-BE49-F238E27FC236}">
                <a16:creationId xmlns:a16="http://schemas.microsoft.com/office/drawing/2014/main" id="{C78AC4EC-F3F4-4371-A660-164F4CD771E7}"/>
              </a:ext>
            </a:extLst>
          </p:cNvPr>
          <p:cNvSpPr txBox="1">
            <a:spLocks noChangeArrowheads="1"/>
          </p:cNvSpPr>
          <p:nvPr/>
        </p:nvSpPr>
        <p:spPr bwMode="auto">
          <a:xfrm>
            <a:off x="3524376" y="4090534"/>
            <a:ext cx="19002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dirty="0">
                <a:solidFill>
                  <a:srgbClr val="1E4479"/>
                </a:solidFill>
                <a:latin typeface="Verdana"/>
                <a:ea typeface="Verdana"/>
              </a:rPr>
              <a:t>+12</a:t>
            </a:r>
            <a:endParaRPr lang="en-GB" altLang="en-US" sz="3200" dirty="0">
              <a:solidFill>
                <a:srgbClr val="1E4479"/>
              </a:solidFill>
              <a:latin typeface="Verdana" panose="020B0604030504040204" pitchFamily="34" charset="0"/>
            </a:endParaRPr>
          </a:p>
        </p:txBody>
      </p:sp>
      <p:sp>
        <p:nvSpPr>
          <p:cNvPr id="79" name="Content Placeholder 3">
            <a:extLst>
              <a:ext uri="{FF2B5EF4-FFF2-40B4-BE49-F238E27FC236}">
                <a16:creationId xmlns:a16="http://schemas.microsoft.com/office/drawing/2014/main" id="{266E543B-6701-41B8-96A6-83FD7A242593}"/>
              </a:ext>
            </a:extLst>
          </p:cNvPr>
          <p:cNvSpPr>
            <a:spLocks noGrp="1"/>
          </p:cNvSpPr>
          <p:nvPr>
            <p:ph sz="half" idx="1"/>
          </p:nvPr>
        </p:nvSpPr>
        <p:spPr>
          <a:xfrm>
            <a:off x="314325" y="1149979"/>
            <a:ext cx="11770418" cy="808949"/>
          </a:xfrm>
        </p:spPr>
        <p:txBody>
          <a:bodyPr>
            <a:normAutofit/>
          </a:bodyPr>
          <a:lstStyle/>
          <a:p>
            <a:pPr marL="0" indent="0" eaLnBrk="1" hangingPunct="1">
              <a:buNone/>
            </a:pPr>
            <a:r>
              <a:rPr lang="en-AU" altLang="en-US" sz="2000" i="1" dirty="0">
                <a:cs typeface="Calibri" panose="020F0502020204030204" pitchFamily="34" charset="0"/>
              </a:rPr>
              <a:t>Run by </a:t>
            </a:r>
            <a:r>
              <a:rPr lang="en-AU" altLang="en-US" sz="2000" i="1" u="sng" dirty="0">
                <a:cs typeface="Calibri" panose="020F0502020204030204" pitchFamily="34" charset="0"/>
              </a:rPr>
              <a:t>volunteers</a:t>
            </a:r>
            <a:r>
              <a:rPr lang="en-AU" altLang="en-US" sz="2000" i="1" dirty="0">
                <a:cs typeface="Calibri" panose="020F0502020204030204" pitchFamily="34" charset="0"/>
              </a:rPr>
              <a:t>, we provide the means for members to meet with peers from various industries and improve their project knowledge and skills through events, special workshops, marketing, newsletter publications</a:t>
            </a:r>
            <a:endParaRPr lang="en-AU" altLang="en-US" sz="2400" b="1" dirty="0">
              <a:cs typeface="Calibri" panose="020F0502020204030204" pitchFamily="34" charset="0"/>
            </a:endParaRPr>
          </a:p>
        </p:txBody>
      </p:sp>
      <p:pic>
        <p:nvPicPr>
          <p:cNvPr id="9" name="Picture 8">
            <a:extLst>
              <a:ext uri="{FF2B5EF4-FFF2-40B4-BE49-F238E27FC236}">
                <a16:creationId xmlns:a16="http://schemas.microsoft.com/office/drawing/2014/main" id="{A9D44F03-D3CA-4C89-9BA4-05560BDB8572}"/>
              </a:ext>
            </a:extLst>
          </p:cNvPr>
          <p:cNvPicPr>
            <a:picLocks noChangeAspect="1"/>
          </p:cNvPicPr>
          <p:nvPr/>
        </p:nvPicPr>
        <p:blipFill>
          <a:blip r:embed="rId5"/>
          <a:stretch>
            <a:fillRect/>
          </a:stretch>
        </p:blipFill>
        <p:spPr>
          <a:xfrm>
            <a:off x="5755708" y="2019994"/>
            <a:ext cx="6067425" cy="3476625"/>
          </a:xfrm>
          <a:prstGeom prst="rect">
            <a:avLst/>
          </a:prstGeom>
        </p:spPr>
      </p:pic>
    </p:spTree>
  </p:cSld>
  <p:clrMapOvr>
    <a:masterClrMapping/>
  </p:clrMapOvr>
  <p:transition spd="slow" advClick="0" advTm="7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9">
            <a:extLst>
              <a:ext uri="{FF2B5EF4-FFF2-40B4-BE49-F238E27FC236}">
                <a16:creationId xmlns:a16="http://schemas.microsoft.com/office/drawing/2014/main" id="{B0A4B208-23C0-4D15-AC37-AD4116BE38E4}"/>
              </a:ext>
            </a:extLst>
          </p:cNvPr>
          <p:cNvSpPr>
            <a:spLocks noGrp="1"/>
          </p:cNvSpPr>
          <p:nvPr>
            <p:ph type="title"/>
          </p:nvPr>
        </p:nvSpPr>
        <p:spPr>
          <a:xfrm>
            <a:off x="2561507" y="300641"/>
            <a:ext cx="10164762" cy="377825"/>
          </a:xfrm>
        </p:spPr>
        <p:txBody>
          <a:bodyPr>
            <a:noAutofit/>
          </a:bodyPr>
          <a:lstStyle/>
          <a:p>
            <a:pPr algn="ctr" eaLnBrk="1" hangingPunct="1"/>
            <a:r>
              <a:rPr lang="en-AU" altLang="en-US" sz="4000" b="1" dirty="0">
                <a:solidFill>
                  <a:srgbClr val="00B0F0"/>
                </a:solidFill>
                <a:latin typeface="Calibri" panose="020F0502020204030204" pitchFamily="34" charset="0"/>
                <a:cs typeface="Calibri" panose="020F0502020204030204" pitchFamily="34" charset="0"/>
              </a:rPr>
              <a:t>Upcoming Events</a:t>
            </a:r>
          </a:p>
        </p:txBody>
      </p:sp>
      <p:sp>
        <p:nvSpPr>
          <p:cNvPr id="39939" name="Slide Number Placeholder 4">
            <a:extLst>
              <a:ext uri="{FF2B5EF4-FFF2-40B4-BE49-F238E27FC236}">
                <a16:creationId xmlns:a16="http://schemas.microsoft.com/office/drawing/2014/main" id="{9F59DEFE-0723-49F5-B298-E18D06BE2F37}"/>
              </a:ext>
            </a:extLst>
          </p:cNvPr>
          <p:cNvSpPr>
            <a:spLocks noGrp="1" noChangeArrowheads="1"/>
          </p:cNvSpPr>
          <p:nvPr>
            <p:ph type="sldNum" sz="quarter" idx="12"/>
          </p:nvPr>
        </p:nvSpPr>
        <p:spPr bwMode="auto">
          <a:xfrm>
            <a:off x="9197741" y="635634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9CCA8B6-2048-4AC7-A945-CD6C841E716F}" type="slidenum">
              <a:rPr lang="en-US" altLang="en-US" sz="1200" smtClean="0">
                <a:solidFill>
                  <a:srgbClr val="898989"/>
                </a:solidFill>
              </a:rPr>
              <a:pPr>
                <a:lnSpc>
                  <a:spcPct val="100000"/>
                </a:lnSpc>
                <a:spcBef>
                  <a:spcPct val="0"/>
                </a:spcBef>
                <a:buFontTx/>
                <a:buNone/>
              </a:pPr>
              <a:t>5</a:t>
            </a:fld>
            <a:endParaRPr lang="en-US" altLang="en-US" sz="1200">
              <a:solidFill>
                <a:srgbClr val="898989"/>
              </a:solidFill>
            </a:endParaRPr>
          </a:p>
        </p:txBody>
      </p:sp>
      <p:sp>
        <p:nvSpPr>
          <p:cNvPr id="7" name="TextBox 6">
            <a:extLst>
              <a:ext uri="{FF2B5EF4-FFF2-40B4-BE49-F238E27FC236}">
                <a16:creationId xmlns:a16="http://schemas.microsoft.com/office/drawing/2014/main" id="{912879C9-B45B-42C4-BB7A-E7650408BA33}"/>
              </a:ext>
            </a:extLst>
          </p:cNvPr>
          <p:cNvSpPr txBox="1"/>
          <p:nvPr/>
        </p:nvSpPr>
        <p:spPr>
          <a:xfrm>
            <a:off x="0" y="1484784"/>
            <a:ext cx="8407608" cy="4723729"/>
          </a:xfrm>
          <a:prstGeom prst="rect">
            <a:avLst/>
          </a:prstGeom>
          <a:noFill/>
        </p:spPr>
        <p:txBody>
          <a:bodyPr wrap="square" lIns="91440" tIns="45720" rIns="91440" bIns="45720" anchor="t">
            <a:spAutoFit/>
          </a:bodyPr>
          <a:lstStyle/>
          <a:p>
            <a:pPr>
              <a:defRPr/>
            </a:pPr>
            <a:endParaRPr lang="en-AU" i="1" dirty="0">
              <a:ea typeface="+mn-lt"/>
              <a:cs typeface="+mn-lt"/>
            </a:endParaRPr>
          </a:p>
          <a:p>
            <a:pPr>
              <a:defRPr/>
            </a:pPr>
            <a:r>
              <a:rPr lang="en-AU" b="1" i="1" dirty="0">
                <a:ea typeface="+mn-lt"/>
                <a:cs typeface="+mn-lt"/>
              </a:rPr>
              <a:t>Thursday 31/3/22 –  </a:t>
            </a:r>
            <a:r>
              <a:rPr lang="en-AU" i="1" dirty="0">
                <a:ea typeface="+mn-lt"/>
                <a:cs typeface="+mn-lt"/>
              </a:rPr>
              <a:t>Beer and Brains, Networking event</a:t>
            </a:r>
            <a:endParaRPr lang="en-AU" dirty="0">
              <a:cs typeface="Calibri" panose="020F0502020204030204"/>
            </a:endParaRPr>
          </a:p>
          <a:p>
            <a:pPr>
              <a:spcBef>
                <a:spcPts val="0"/>
              </a:spcBef>
              <a:spcAft>
                <a:spcPts val="0"/>
              </a:spcAft>
              <a:defRPr/>
            </a:pPr>
            <a:endParaRPr lang="en-AU" i="1" dirty="0">
              <a:latin typeface="+mn-lt"/>
              <a:cs typeface="Calibri"/>
            </a:endParaRPr>
          </a:p>
          <a:p>
            <a:pPr>
              <a:defRPr/>
            </a:pPr>
            <a:r>
              <a:rPr lang="en-AU" b="1" i="1" dirty="0">
                <a:cs typeface="Calibri"/>
              </a:rPr>
              <a:t>Wednesday 27/4/22 - </a:t>
            </a:r>
            <a:r>
              <a:rPr lang="en-AU" i="1" dirty="0">
                <a:cs typeface="Calibri"/>
              </a:rPr>
              <a:t>When Projects hinge on mental health and stress management</a:t>
            </a:r>
            <a:r>
              <a:rPr lang="en-AU" b="1" i="1" dirty="0">
                <a:cs typeface="Calibri"/>
              </a:rPr>
              <a:t> </a:t>
            </a:r>
          </a:p>
          <a:p>
            <a:pPr>
              <a:defRPr/>
            </a:pPr>
            <a:endParaRPr lang="en-AU" dirty="0"/>
          </a:p>
          <a:p>
            <a:pPr>
              <a:defRPr/>
            </a:pPr>
            <a:r>
              <a:rPr lang="en-AU" b="1" i="1" dirty="0">
                <a:ea typeface="+mn-lt"/>
                <a:cs typeface="+mn-lt"/>
              </a:rPr>
              <a:t>Wednesday 23/5/22 –  </a:t>
            </a:r>
            <a:r>
              <a:rPr lang="en-AU" i="1" dirty="0">
                <a:ea typeface="+mn-lt"/>
                <a:cs typeface="+mn-lt"/>
              </a:rPr>
              <a:t>Beer and Brains, Networking event, Meet someone new</a:t>
            </a:r>
            <a:endParaRPr lang="en-AU" dirty="0">
              <a:cs typeface="Calibri" panose="020F0502020204030204"/>
            </a:endParaRPr>
          </a:p>
          <a:p>
            <a:pPr>
              <a:spcBef>
                <a:spcPts val="0"/>
              </a:spcBef>
              <a:spcAft>
                <a:spcPts val="0"/>
              </a:spcAft>
              <a:defRPr/>
            </a:pPr>
            <a:endParaRPr lang="en-AU" i="1" dirty="0">
              <a:latin typeface="+mn-lt"/>
              <a:cs typeface="Calibri"/>
            </a:endParaRPr>
          </a:p>
          <a:p>
            <a:pPr eaLnBrk="1" fontAlgn="auto" hangingPunct="1">
              <a:lnSpc>
                <a:spcPct val="200000"/>
              </a:lnSpc>
              <a:spcBef>
                <a:spcPts val="0"/>
              </a:spcBef>
              <a:spcAft>
                <a:spcPts val="0"/>
              </a:spcAft>
              <a:defRPr/>
            </a:pPr>
            <a:endParaRPr lang="en-AU" b="1" i="1" dirty="0">
              <a:latin typeface="+mn-lt"/>
            </a:endParaRPr>
          </a:p>
          <a:p>
            <a:pPr eaLnBrk="1" fontAlgn="auto" hangingPunct="1">
              <a:lnSpc>
                <a:spcPct val="200000"/>
              </a:lnSpc>
              <a:spcBef>
                <a:spcPts val="0"/>
              </a:spcBef>
              <a:spcAft>
                <a:spcPts val="0"/>
              </a:spcAft>
              <a:defRPr/>
            </a:pPr>
            <a:r>
              <a:rPr lang="en-AU" b="1" i="1" dirty="0">
                <a:latin typeface="+mn-lt"/>
              </a:rPr>
              <a:t>For more PMI Adelaide Chapter events visit our website </a:t>
            </a:r>
            <a:r>
              <a:rPr lang="en-AU" i="1" dirty="0">
                <a:latin typeface="+mn-lt"/>
              </a:rPr>
              <a:t>- </a:t>
            </a:r>
            <a:r>
              <a:rPr lang="en-AU" b="1" i="1" dirty="0">
                <a:solidFill>
                  <a:srgbClr val="00B0F0"/>
                </a:solidFill>
                <a:latin typeface="+mn-lt"/>
                <a:hlinkClick r:id="rId3"/>
              </a:rPr>
              <a:t>www.pmiadelaide.org</a:t>
            </a:r>
            <a:endParaRPr lang="en-AU" b="1" i="1" dirty="0">
              <a:solidFill>
                <a:srgbClr val="00B0F0"/>
              </a:solidFill>
              <a:latin typeface="+mn-lt"/>
            </a:endParaRPr>
          </a:p>
          <a:p>
            <a:pPr>
              <a:lnSpc>
                <a:spcPct val="200000"/>
              </a:lnSpc>
              <a:defRPr/>
            </a:pPr>
            <a:r>
              <a:rPr lang="en-AU" b="1" i="1" dirty="0">
                <a:latin typeface="+mn-lt"/>
              </a:rPr>
              <a:t>Interested in speaking at a PMI Adelaide Chapter event </a:t>
            </a:r>
            <a:r>
              <a:rPr lang="en-AU" b="1" i="1" dirty="0">
                <a:ln w="0"/>
                <a:solidFill>
                  <a:srgbClr val="00B0F0"/>
                </a:solidFill>
                <a:effectLst>
                  <a:outerShdw blurRad="38100" dist="25400" dir="5400000" algn="ctr" rotWithShape="0">
                    <a:srgbClr val="6E747A">
                      <a:alpha val="43000"/>
                    </a:srgbClr>
                  </a:outerShdw>
                </a:effectLst>
                <a:latin typeface="+mn-lt"/>
              </a:rPr>
              <a:t>-</a:t>
            </a:r>
            <a:r>
              <a:rPr lang="en-AU" b="1" i="1" dirty="0">
                <a:ln w="0"/>
                <a:solidFill>
                  <a:srgbClr val="00B0F0"/>
                </a:solidFill>
                <a:effectLst>
                  <a:outerShdw blurRad="38100" dist="25400" dir="5400000" algn="ctr" rotWithShape="0">
                    <a:srgbClr val="6E747A">
                      <a:alpha val="43000"/>
                    </a:srgbClr>
                  </a:outerShdw>
                </a:effectLst>
              </a:rPr>
              <a:t> </a:t>
            </a:r>
            <a:r>
              <a:rPr lang="en-AU" b="1" i="1" dirty="0">
                <a:ln w="0"/>
                <a:solidFill>
                  <a:srgbClr val="00B0F0"/>
                </a:solidFill>
                <a:effectLst>
                  <a:outerShdw blurRad="38100" dist="25400" dir="5400000" algn="ctr" rotWithShape="0">
                    <a:srgbClr val="6E747A">
                      <a:alpha val="43000"/>
                    </a:srgbClr>
                  </a:outerShdw>
                </a:effectLst>
                <a:latin typeface="+mn-lt"/>
              </a:rPr>
              <a:t> </a:t>
            </a:r>
            <a:r>
              <a:rPr lang="en-AU" b="1" i="1" dirty="0">
                <a:ln w="0"/>
                <a:solidFill>
                  <a:srgbClr val="0070C0"/>
                </a:solidFill>
                <a:effectLst>
                  <a:outerShdw blurRad="38100" dist="25400" dir="5400000" algn="ctr" rotWithShape="0">
                    <a:srgbClr val="6E747A">
                      <a:alpha val="43000"/>
                    </a:srgbClr>
                  </a:outerShdw>
                </a:effectLst>
                <a:latin typeface="+mn-lt"/>
              </a:rPr>
              <a:t>events@pmiadelaide.org</a:t>
            </a:r>
            <a:endParaRPr lang="en-AU" b="1" i="1" dirty="0">
              <a:solidFill>
                <a:srgbClr val="0070C0"/>
              </a:solidFill>
              <a:latin typeface="+mn-lt"/>
            </a:endParaRPr>
          </a:p>
          <a:p>
            <a:pPr eaLnBrk="1" fontAlgn="auto" hangingPunct="1">
              <a:lnSpc>
                <a:spcPct val="200000"/>
              </a:lnSpc>
              <a:spcBef>
                <a:spcPts val="0"/>
              </a:spcBef>
              <a:spcAft>
                <a:spcPts val="0"/>
              </a:spcAft>
              <a:defRPr/>
            </a:pPr>
            <a:endParaRPr lang="en-AU" i="1" dirty="0">
              <a:solidFill>
                <a:srgbClr val="00B0F0"/>
              </a:solidFill>
              <a:latin typeface="+mn-lt"/>
            </a:endParaRPr>
          </a:p>
          <a:p>
            <a:pPr eaLnBrk="1" fontAlgn="auto" hangingPunct="1">
              <a:lnSpc>
                <a:spcPct val="200000"/>
              </a:lnSpc>
              <a:spcBef>
                <a:spcPts val="0"/>
              </a:spcBef>
              <a:spcAft>
                <a:spcPts val="0"/>
              </a:spcAft>
              <a:defRPr/>
            </a:pPr>
            <a:endParaRPr lang="en-AU" i="1" dirty="0">
              <a:solidFill>
                <a:srgbClr val="00B0F0"/>
              </a:solidFill>
              <a:latin typeface="+mn-lt"/>
            </a:endParaRPr>
          </a:p>
        </p:txBody>
      </p:sp>
      <p:pic>
        <p:nvPicPr>
          <p:cNvPr id="4" name="Picture 3">
            <a:extLst>
              <a:ext uri="{FF2B5EF4-FFF2-40B4-BE49-F238E27FC236}">
                <a16:creationId xmlns:a16="http://schemas.microsoft.com/office/drawing/2014/main" id="{132B4E0C-EF7E-4570-BC66-01562F172208}"/>
              </a:ext>
            </a:extLst>
          </p:cNvPr>
          <p:cNvPicPr>
            <a:picLocks noChangeAspect="1"/>
          </p:cNvPicPr>
          <p:nvPr/>
        </p:nvPicPr>
        <p:blipFill>
          <a:blip r:embed="rId4"/>
          <a:stretch>
            <a:fillRect/>
          </a:stretch>
        </p:blipFill>
        <p:spPr>
          <a:xfrm>
            <a:off x="8373163" y="1659855"/>
            <a:ext cx="3615732" cy="2711799"/>
          </a:xfrm>
          <a:prstGeom prst="rect">
            <a:avLst/>
          </a:prstGeom>
        </p:spPr>
      </p:pic>
      <p:pic>
        <p:nvPicPr>
          <p:cNvPr id="13" name="Picture 4">
            <a:extLst>
              <a:ext uri="{FF2B5EF4-FFF2-40B4-BE49-F238E27FC236}">
                <a16:creationId xmlns:a16="http://schemas.microsoft.com/office/drawing/2014/main" id="{E8E45017-6A33-4CCC-8341-CD6A7A0AD144}"/>
              </a:ext>
            </a:extLst>
          </p:cNvPr>
          <p:cNvPicPr>
            <a:picLocks noChangeAspect="1"/>
          </p:cNvPicPr>
          <p:nvPr/>
        </p:nvPicPr>
        <p:blipFill>
          <a:blip r:embed="rId5">
            <a:extLst>
              <a:ext uri="{28A0092B-C50C-407E-A947-70E740481C1C}">
                <a14:useLocalDpi xmlns:a14="http://schemas.microsoft.com/office/drawing/2010/main" val="0"/>
              </a:ext>
            </a:extLst>
          </a:blip>
          <a:srcRect l="12115" t="21088" r="7018" b="20050"/>
          <a:stretch>
            <a:fillRect/>
          </a:stretch>
        </p:blipFill>
        <p:spPr bwMode="auto">
          <a:xfrm>
            <a:off x="314325" y="284965"/>
            <a:ext cx="2814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3AAB6CF-4DD6-47FC-BE9E-639CA61A44B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246" y="5905569"/>
            <a:ext cx="2247103" cy="6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9">
            <a:extLst>
              <a:ext uri="{FF2B5EF4-FFF2-40B4-BE49-F238E27FC236}">
                <a16:creationId xmlns:a16="http://schemas.microsoft.com/office/drawing/2014/main" id="{8EEC5D46-DC67-4F59-8645-6711214DAEDC}"/>
              </a:ext>
            </a:extLst>
          </p:cNvPr>
          <p:cNvSpPr>
            <a:spLocks noGrp="1"/>
          </p:cNvSpPr>
          <p:nvPr>
            <p:ph type="title"/>
          </p:nvPr>
        </p:nvSpPr>
        <p:spPr>
          <a:xfrm>
            <a:off x="2741604" y="387484"/>
            <a:ext cx="10164763" cy="377825"/>
          </a:xfrm>
        </p:spPr>
        <p:txBody>
          <a:bodyPr>
            <a:noAutofit/>
          </a:bodyPr>
          <a:lstStyle/>
          <a:p>
            <a:pPr algn="ctr" eaLnBrk="1" hangingPunct="1"/>
            <a:r>
              <a:rPr lang="en-AU" altLang="en-US" sz="4000" b="1" dirty="0">
                <a:solidFill>
                  <a:srgbClr val="00B0F0"/>
                </a:solidFill>
                <a:latin typeface="Calibri" panose="020F0502020204030204" pitchFamily="34" charset="0"/>
                <a:cs typeface="Calibri" panose="020F0502020204030204" pitchFamily="34" charset="0"/>
              </a:rPr>
              <a:t>Chapter Sponsors and Partners</a:t>
            </a:r>
          </a:p>
        </p:txBody>
      </p:sp>
      <p:sp>
        <p:nvSpPr>
          <p:cNvPr id="12290" name="Slide Number Placeholder 5">
            <a:extLst>
              <a:ext uri="{FF2B5EF4-FFF2-40B4-BE49-F238E27FC236}">
                <a16:creationId xmlns:a16="http://schemas.microsoft.com/office/drawing/2014/main" id="{0E2DD2DA-0A80-473D-B820-6ADD09D754DE}"/>
              </a:ext>
            </a:extLst>
          </p:cNvPr>
          <p:cNvSpPr>
            <a:spLocks noGrp="1" noChangeArrowheads="1"/>
          </p:cNvSpPr>
          <p:nvPr>
            <p:ph type="sldNum" sz="quarter" idx="12"/>
          </p:nvPr>
        </p:nvSpPr>
        <p:spPr bwMode="auto">
          <a:xfrm>
            <a:off x="9321553" y="6356349"/>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EFB7A544-5E43-4129-A7C4-B02B042A0914}" type="slidenum">
              <a:rPr lang="en-US" altLang="en-US" sz="1200" smtClean="0">
                <a:solidFill>
                  <a:srgbClr val="898989"/>
                </a:solidFill>
              </a:rPr>
              <a:pPr>
                <a:lnSpc>
                  <a:spcPct val="100000"/>
                </a:lnSpc>
                <a:spcBef>
                  <a:spcPct val="0"/>
                </a:spcBef>
                <a:buFontTx/>
                <a:buNone/>
              </a:pPr>
              <a:t>6</a:t>
            </a:fld>
            <a:endParaRPr lang="en-US" altLang="en-US" sz="1200">
              <a:solidFill>
                <a:srgbClr val="898989"/>
              </a:solidFill>
            </a:endParaRPr>
          </a:p>
        </p:txBody>
      </p:sp>
      <p:pic>
        <p:nvPicPr>
          <p:cNvPr id="12292" name="Picture 4">
            <a:extLst>
              <a:ext uri="{FF2B5EF4-FFF2-40B4-BE49-F238E27FC236}">
                <a16:creationId xmlns:a16="http://schemas.microsoft.com/office/drawing/2014/main" id="{96404625-C3E7-4696-BAFC-0F3B9561DC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1616" y="1356452"/>
            <a:ext cx="1914984" cy="146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a:extLst>
              <a:ext uri="{FF2B5EF4-FFF2-40B4-BE49-F238E27FC236}">
                <a16:creationId xmlns:a16="http://schemas.microsoft.com/office/drawing/2014/main" id="{60FA98C3-A40D-40AD-8CE8-7423808BDA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586" y="3071348"/>
            <a:ext cx="1439044" cy="4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1">
            <a:extLst>
              <a:ext uri="{FF2B5EF4-FFF2-40B4-BE49-F238E27FC236}">
                <a16:creationId xmlns:a16="http://schemas.microsoft.com/office/drawing/2014/main" id="{AB87D193-B399-490A-A291-AD2B771294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9790" y="3887141"/>
            <a:ext cx="1747304" cy="72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a:extLst>
              <a:ext uri="{FF2B5EF4-FFF2-40B4-BE49-F238E27FC236}">
                <a16:creationId xmlns:a16="http://schemas.microsoft.com/office/drawing/2014/main" id="{C649A0EF-FF3A-4446-B198-E374A1C7BC9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7270" y="4823525"/>
            <a:ext cx="2993432" cy="26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23060B3B-8F7F-49AB-B68F-92600A8AA5E5}"/>
              </a:ext>
            </a:extLst>
          </p:cNvPr>
          <p:cNvSpPr/>
          <p:nvPr/>
        </p:nvSpPr>
        <p:spPr>
          <a:xfrm>
            <a:off x="1842344" y="5472770"/>
            <a:ext cx="8809038" cy="646112"/>
          </a:xfrm>
          <a:prstGeom prst="rect">
            <a:avLst/>
          </a:prstGeom>
        </p:spPr>
        <p:txBody>
          <a:bodyPr>
            <a:spAutoFit/>
          </a:bodyPr>
          <a:lstStyle/>
          <a:p>
            <a:pPr eaLnBrk="1" fontAlgn="auto" hangingPunct="1">
              <a:lnSpc>
                <a:spcPct val="200000"/>
              </a:lnSpc>
              <a:spcBef>
                <a:spcPts val="0"/>
              </a:spcBef>
              <a:spcAft>
                <a:spcPts val="0"/>
              </a:spcAft>
              <a:defRPr/>
            </a:pPr>
            <a:r>
              <a:rPr lang="en-AU" b="1" i="1" dirty="0">
                <a:latin typeface="+mn-lt"/>
              </a:rPr>
              <a:t> Interested in becoming a Chapter partner or Sponsor  </a:t>
            </a:r>
            <a:r>
              <a:rPr lang="en-AU" b="1" i="1" dirty="0">
                <a:ln w="0"/>
                <a:solidFill>
                  <a:srgbClr val="00B0F0"/>
                </a:solidFill>
                <a:effectLst>
                  <a:outerShdw blurRad="38100" dist="25400" dir="5400000" algn="ctr" rotWithShape="0">
                    <a:srgbClr val="6E747A">
                      <a:alpha val="43000"/>
                    </a:srgbClr>
                  </a:outerShdw>
                </a:effectLst>
                <a:latin typeface="+mn-lt"/>
              </a:rPr>
              <a:t>- </a:t>
            </a:r>
            <a:r>
              <a:rPr lang="en-AU" b="1" i="1" dirty="0">
                <a:ln w="0"/>
                <a:solidFill>
                  <a:srgbClr val="0070C0"/>
                </a:solidFill>
                <a:effectLst>
                  <a:outerShdw blurRad="38100" dist="25400" dir="5400000" algn="ctr" rotWithShape="0">
                    <a:srgbClr val="6E747A">
                      <a:alpha val="43000"/>
                    </a:srgbClr>
                  </a:outerShdw>
                </a:effectLst>
                <a:latin typeface="+mn-lt"/>
              </a:rPr>
              <a:t>peterpavan@pmiadelaide.org</a:t>
            </a:r>
            <a:endParaRPr lang="en-AU" b="1" i="1" dirty="0">
              <a:solidFill>
                <a:srgbClr val="0070C0"/>
              </a:solidFill>
              <a:latin typeface="+mn-lt"/>
            </a:endParaRPr>
          </a:p>
        </p:txBody>
      </p:sp>
      <p:pic>
        <p:nvPicPr>
          <p:cNvPr id="12299" name="Picture 1">
            <a:extLst>
              <a:ext uri="{FF2B5EF4-FFF2-40B4-BE49-F238E27FC236}">
                <a16:creationId xmlns:a16="http://schemas.microsoft.com/office/drawing/2014/main" id="{533CB2D8-B24B-492F-8422-A82FE9BBEE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02925" y="3998065"/>
            <a:ext cx="2541285" cy="60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FB7F539-952E-4F3C-B3F6-1FBA0034FA2D}"/>
              </a:ext>
            </a:extLst>
          </p:cNvPr>
          <p:cNvPicPr>
            <a:picLocks noChangeAspect="1"/>
          </p:cNvPicPr>
          <p:nvPr/>
        </p:nvPicPr>
        <p:blipFill>
          <a:blip r:embed="rId8"/>
          <a:stretch>
            <a:fillRect/>
          </a:stretch>
        </p:blipFill>
        <p:spPr>
          <a:xfrm>
            <a:off x="4930761" y="3845323"/>
            <a:ext cx="1076694" cy="769067"/>
          </a:xfrm>
          <a:prstGeom prst="rect">
            <a:avLst/>
          </a:prstGeom>
        </p:spPr>
      </p:pic>
      <p:pic>
        <p:nvPicPr>
          <p:cNvPr id="4" name="Picture 3" descr="Logo&#10;&#10;Description automatically generated">
            <a:extLst>
              <a:ext uri="{FF2B5EF4-FFF2-40B4-BE49-F238E27FC236}">
                <a16:creationId xmlns:a16="http://schemas.microsoft.com/office/drawing/2014/main" id="{623E9484-2DEE-4457-B511-ABCE1A5976AB}"/>
              </a:ext>
            </a:extLst>
          </p:cNvPr>
          <p:cNvPicPr>
            <a:picLocks noChangeAspect="1"/>
          </p:cNvPicPr>
          <p:nvPr/>
        </p:nvPicPr>
        <p:blipFill>
          <a:blip r:embed="rId9"/>
          <a:stretch>
            <a:fillRect/>
          </a:stretch>
        </p:blipFill>
        <p:spPr>
          <a:xfrm>
            <a:off x="2338480" y="4677952"/>
            <a:ext cx="2324755" cy="516612"/>
          </a:xfrm>
          <a:prstGeom prst="rect">
            <a:avLst/>
          </a:prstGeom>
        </p:spPr>
      </p:pic>
      <p:sp>
        <p:nvSpPr>
          <p:cNvPr id="2" name="TextBox 1">
            <a:extLst>
              <a:ext uri="{FF2B5EF4-FFF2-40B4-BE49-F238E27FC236}">
                <a16:creationId xmlns:a16="http://schemas.microsoft.com/office/drawing/2014/main" id="{3249EB33-7989-4274-82D6-28E367372D04}"/>
              </a:ext>
            </a:extLst>
          </p:cNvPr>
          <p:cNvSpPr txBox="1"/>
          <p:nvPr/>
        </p:nvSpPr>
        <p:spPr>
          <a:xfrm>
            <a:off x="11353800" y="896645"/>
            <a:ext cx="710953" cy="426128"/>
          </a:xfrm>
          <a:prstGeom prst="rect">
            <a:avLst/>
          </a:prstGeom>
          <a:solidFill>
            <a:schemeClr val="bg1"/>
          </a:solidFill>
        </p:spPr>
        <p:txBody>
          <a:bodyPr wrap="square" rtlCol="0">
            <a:spAutoFit/>
          </a:bodyPr>
          <a:lstStyle/>
          <a:p>
            <a:endParaRPr lang="en-AU"/>
          </a:p>
        </p:txBody>
      </p:sp>
      <p:pic>
        <p:nvPicPr>
          <p:cNvPr id="17" name="Picture 4">
            <a:extLst>
              <a:ext uri="{FF2B5EF4-FFF2-40B4-BE49-F238E27FC236}">
                <a16:creationId xmlns:a16="http://schemas.microsoft.com/office/drawing/2014/main" id="{D579C412-5BE6-40B3-9415-188EE5BD5FCF}"/>
              </a:ext>
            </a:extLst>
          </p:cNvPr>
          <p:cNvPicPr>
            <a:picLocks noChangeAspect="1"/>
          </p:cNvPicPr>
          <p:nvPr/>
        </p:nvPicPr>
        <p:blipFill>
          <a:blip r:embed="rId10">
            <a:extLst>
              <a:ext uri="{28A0092B-C50C-407E-A947-70E740481C1C}">
                <a14:useLocalDpi xmlns:a14="http://schemas.microsoft.com/office/drawing/2010/main" val="0"/>
              </a:ext>
            </a:extLst>
          </a:blip>
          <a:srcRect l="12115" t="21088" r="7018" b="20050"/>
          <a:stretch>
            <a:fillRect/>
          </a:stretch>
        </p:blipFill>
        <p:spPr bwMode="auto">
          <a:xfrm>
            <a:off x="269501" y="134645"/>
            <a:ext cx="2814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238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9">
            <a:extLst>
              <a:ext uri="{FF2B5EF4-FFF2-40B4-BE49-F238E27FC236}">
                <a16:creationId xmlns:a16="http://schemas.microsoft.com/office/drawing/2014/main" id="{B0A4B208-23C0-4D15-AC37-AD4116BE38E4}"/>
              </a:ext>
            </a:extLst>
          </p:cNvPr>
          <p:cNvSpPr>
            <a:spLocks noGrp="1"/>
          </p:cNvSpPr>
          <p:nvPr>
            <p:ph type="title"/>
          </p:nvPr>
        </p:nvSpPr>
        <p:spPr>
          <a:xfrm>
            <a:off x="2561507" y="300641"/>
            <a:ext cx="10164762" cy="377825"/>
          </a:xfrm>
        </p:spPr>
        <p:txBody>
          <a:bodyPr>
            <a:noAutofit/>
          </a:bodyPr>
          <a:lstStyle/>
          <a:p>
            <a:pPr algn="ctr" eaLnBrk="1" hangingPunct="1"/>
            <a:r>
              <a:rPr lang="en-AU" altLang="en-US" sz="4000" b="1" dirty="0">
                <a:solidFill>
                  <a:srgbClr val="00B0F0"/>
                </a:solidFill>
                <a:latin typeface="Calibri" panose="020F0502020204030204" pitchFamily="34" charset="0"/>
                <a:cs typeface="Calibri" panose="020F0502020204030204" pitchFamily="34" charset="0"/>
              </a:rPr>
              <a:t>Event Sponsor – Paxus </a:t>
            </a:r>
          </a:p>
        </p:txBody>
      </p:sp>
      <p:sp>
        <p:nvSpPr>
          <p:cNvPr id="39939" name="Slide Number Placeholder 4">
            <a:extLst>
              <a:ext uri="{FF2B5EF4-FFF2-40B4-BE49-F238E27FC236}">
                <a16:creationId xmlns:a16="http://schemas.microsoft.com/office/drawing/2014/main" id="{9F59DEFE-0723-49F5-B298-E18D06BE2F37}"/>
              </a:ext>
            </a:extLst>
          </p:cNvPr>
          <p:cNvSpPr>
            <a:spLocks noGrp="1" noChangeArrowheads="1"/>
          </p:cNvSpPr>
          <p:nvPr>
            <p:ph type="sldNum" sz="quarter" idx="12"/>
          </p:nvPr>
        </p:nvSpPr>
        <p:spPr bwMode="auto">
          <a:xfrm>
            <a:off x="9197741" y="635634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D9CCA8B6-2048-4AC7-A945-CD6C841E716F}" type="slidenum">
              <a:rPr lang="en-US" altLang="en-US" sz="1200" smtClean="0">
                <a:solidFill>
                  <a:srgbClr val="898989"/>
                </a:solidFill>
              </a:rPr>
              <a:pPr>
                <a:lnSpc>
                  <a:spcPct val="100000"/>
                </a:lnSpc>
                <a:spcBef>
                  <a:spcPct val="0"/>
                </a:spcBef>
                <a:buFontTx/>
                <a:buNone/>
              </a:pPr>
              <a:t>7</a:t>
            </a:fld>
            <a:endParaRPr lang="en-US" altLang="en-US" sz="1200">
              <a:solidFill>
                <a:srgbClr val="898989"/>
              </a:solidFill>
            </a:endParaRPr>
          </a:p>
        </p:txBody>
      </p:sp>
      <p:pic>
        <p:nvPicPr>
          <p:cNvPr id="13" name="Picture 4">
            <a:extLst>
              <a:ext uri="{FF2B5EF4-FFF2-40B4-BE49-F238E27FC236}">
                <a16:creationId xmlns:a16="http://schemas.microsoft.com/office/drawing/2014/main" id="{E8E45017-6A33-4CCC-8341-CD6A7A0AD144}"/>
              </a:ext>
            </a:extLst>
          </p:cNvPr>
          <p:cNvPicPr>
            <a:picLocks noChangeAspect="1"/>
          </p:cNvPicPr>
          <p:nvPr/>
        </p:nvPicPr>
        <p:blipFill>
          <a:blip r:embed="rId3">
            <a:extLst>
              <a:ext uri="{28A0092B-C50C-407E-A947-70E740481C1C}">
                <a14:useLocalDpi xmlns:a14="http://schemas.microsoft.com/office/drawing/2010/main" val="0"/>
              </a:ext>
            </a:extLst>
          </a:blip>
          <a:srcRect l="12115" t="21088" r="7018" b="20050"/>
          <a:stretch>
            <a:fillRect/>
          </a:stretch>
        </p:blipFill>
        <p:spPr bwMode="auto">
          <a:xfrm>
            <a:off x="314325" y="284965"/>
            <a:ext cx="2814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3AAB6CF-4DD6-47FC-BE9E-639CA61A44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246" y="5905569"/>
            <a:ext cx="2247103" cy="66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ACBB465-390B-4352-BA57-5E37C0EC856E}"/>
              </a:ext>
            </a:extLst>
          </p:cNvPr>
          <p:cNvSpPr txBox="1"/>
          <p:nvPr/>
        </p:nvSpPr>
        <p:spPr>
          <a:xfrm>
            <a:off x="551384" y="1906606"/>
            <a:ext cx="10919739" cy="3139321"/>
          </a:xfrm>
          <a:prstGeom prst="rect">
            <a:avLst/>
          </a:prstGeom>
          <a:noFill/>
        </p:spPr>
        <p:txBody>
          <a:bodyPr wrap="square" rtlCol="0">
            <a:spAutoFit/>
          </a:bodyPr>
          <a:lstStyle/>
          <a:p>
            <a:pPr algn="just"/>
            <a:r>
              <a:rPr lang="en-AU" b="1" dirty="0"/>
              <a:t>Paxus is a leading technology and digital talent specialist, with a genuine dedication to candidate, contractor and client service. With operations spanning Australia, we connect thousands of talented people with great jobs every year, providing rewarding opportunities in the best organisations. </a:t>
            </a:r>
          </a:p>
          <a:p>
            <a:pPr algn="just"/>
            <a:endParaRPr lang="en-AU" dirty="0"/>
          </a:p>
          <a:p>
            <a:pPr algn="just"/>
            <a:r>
              <a:rPr lang="en-AU" dirty="0"/>
              <a:t>We partner with our clients across Australia to co-design creative and agile sourcing strategies, to attract skilled talent locally, and rare talent from across the globe. Candidates come to us because they know we will do everything we can to help them land their dream job - and our contractors are loyal because their dedicated Contractor Care Consultant makes doing business easy.</a:t>
            </a:r>
          </a:p>
          <a:p>
            <a:pPr algn="just"/>
            <a:endParaRPr lang="en-AU" dirty="0"/>
          </a:p>
          <a:p>
            <a:pPr algn="ctr"/>
            <a:r>
              <a:rPr lang="en-AU" dirty="0">
                <a:hlinkClick r:id="rId5"/>
              </a:rPr>
              <a:t>www.paxus.com.au</a:t>
            </a:r>
            <a:r>
              <a:rPr lang="en-AU" dirty="0"/>
              <a:t> </a:t>
            </a:r>
          </a:p>
          <a:p>
            <a:pPr algn="just"/>
            <a:endParaRPr lang="en-AU" dirty="0"/>
          </a:p>
        </p:txBody>
      </p:sp>
    </p:spTree>
    <p:extLst>
      <p:ext uri="{BB962C8B-B14F-4D97-AF65-F5344CB8AC3E}">
        <p14:creationId xmlns:p14="http://schemas.microsoft.com/office/powerpoint/2010/main" val="1088123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8A618"/>
        </a:solidFill>
        <a:effectLst/>
      </p:bgPr>
    </p:bg>
    <p:spTree>
      <p:nvGrpSpPr>
        <p:cNvPr id="1" name=""/>
        <p:cNvGrpSpPr/>
        <p:nvPr/>
      </p:nvGrpSpPr>
      <p:grpSpPr>
        <a:xfrm>
          <a:off x="0" y="0"/>
          <a:ext cx="0" cy="0"/>
          <a:chOff x="0" y="0"/>
          <a:chExt cx="0" cy="0"/>
        </a:xfrm>
      </p:grpSpPr>
      <p:sp>
        <p:nvSpPr>
          <p:cNvPr id="11" name="TextBox 10"/>
          <p:cNvSpPr txBox="1"/>
          <p:nvPr/>
        </p:nvSpPr>
        <p:spPr>
          <a:xfrm>
            <a:off x="7826007" y="147626"/>
            <a:ext cx="3918791" cy="6117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25" b="0" i="0" u="none" strike="noStrike" kern="1200" cap="none" spc="0" normalizeH="0" baseline="0" noProof="0" dirty="0">
                <a:ln>
                  <a:noFill/>
                </a:ln>
                <a:solidFill>
                  <a:srgbClr val="4F0B7B"/>
                </a:solidFill>
                <a:effectLst/>
                <a:uLnTx/>
                <a:uFillTx/>
                <a:latin typeface="Aller" pitchFamily="2" charset="0"/>
                <a:ea typeface="+mn-ea"/>
                <a:cs typeface="+mn-cs"/>
              </a:rPr>
              <a:t>Think more, Do more, Feel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3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descr="A group of people discussing something&#10;&#10;Description automatically generated with low confidence">
            <a:extLst>
              <a:ext uri="{FF2B5EF4-FFF2-40B4-BE49-F238E27FC236}">
                <a16:creationId xmlns:a16="http://schemas.microsoft.com/office/drawing/2014/main" id="{E1F51794-04C3-4704-818F-621579AC5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42"/>
          <a:stretch/>
        </p:blipFill>
        <p:spPr>
          <a:xfrm>
            <a:off x="-58416" y="908720"/>
            <a:ext cx="12308831" cy="664534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b="26754"/>
          <a:stretch/>
        </p:blipFill>
        <p:spPr>
          <a:xfrm>
            <a:off x="335360" y="147626"/>
            <a:ext cx="3396574" cy="449049"/>
          </a:xfrm>
          <a:prstGeom prst="rect">
            <a:avLst/>
          </a:prstGeom>
        </p:spPr>
      </p:pic>
      <p:sp>
        <p:nvSpPr>
          <p:cNvPr id="17" name="TextBox 16">
            <a:extLst>
              <a:ext uri="{FF2B5EF4-FFF2-40B4-BE49-F238E27FC236}">
                <a16:creationId xmlns:a16="http://schemas.microsoft.com/office/drawing/2014/main" id="{A47C2DA5-2A87-491B-98C2-B18194F14B1A}"/>
              </a:ext>
            </a:extLst>
          </p:cNvPr>
          <p:cNvSpPr txBox="1"/>
          <p:nvPr/>
        </p:nvSpPr>
        <p:spPr>
          <a:xfrm>
            <a:off x="119336" y="5351779"/>
            <a:ext cx="75725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5200" b="1" dirty="0">
                <a:solidFill>
                  <a:schemeClr val="tx1">
                    <a:lumMod val="65000"/>
                    <a:lumOff val="35000"/>
                  </a:schemeClr>
                </a:solidFill>
                <a:latin typeface="Calibri"/>
              </a:rPr>
              <a:t>Negotiation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By Gina Brooks</a:t>
            </a:r>
          </a:p>
        </p:txBody>
      </p:sp>
    </p:spTree>
    <p:extLst>
      <p:ext uri="{BB962C8B-B14F-4D97-AF65-F5344CB8AC3E}">
        <p14:creationId xmlns:p14="http://schemas.microsoft.com/office/powerpoint/2010/main" val="3620447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B33CB-E01E-4B52-BBE5-F72A0CE1A38D}"/>
              </a:ext>
            </a:extLst>
          </p:cNvPr>
          <p:cNvSpPr>
            <a:spLocks noGrp="1"/>
          </p:cNvSpPr>
          <p:nvPr>
            <p:ph type="title"/>
          </p:nvPr>
        </p:nvSpPr>
        <p:spPr>
          <a:xfrm>
            <a:off x="609600" y="0"/>
            <a:ext cx="10972800" cy="1143000"/>
          </a:xfrm>
        </p:spPr>
        <p:txBody>
          <a:bodyPr/>
          <a:lstStyle/>
          <a:p>
            <a:r>
              <a:rPr lang="en-AU" dirty="0"/>
              <a:t>Negotiation</a:t>
            </a:r>
          </a:p>
        </p:txBody>
      </p:sp>
      <p:sp>
        <p:nvSpPr>
          <p:cNvPr id="5" name="Content Placeholder 4">
            <a:extLst>
              <a:ext uri="{FF2B5EF4-FFF2-40B4-BE49-F238E27FC236}">
                <a16:creationId xmlns:a16="http://schemas.microsoft.com/office/drawing/2014/main" id="{D5110A08-5B4D-4469-8C20-A38A4E4AABE1}"/>
              </a:ext>
            </a:extLst>
          </p:cNvPr>
          <p:cNvSpPr>
            <a:spLocks noGrp="1"/>
          </p:cNvSpPr>
          <p:nvPr>
            <p:ph idx="1"/>
          </p:nvPr>
        </p:nvSpPr>
        <p:spPr>
          <a:xfrm>
            <a:off x="2776736" y="2204864"/>
            <a:ext cx="6638528" cy="1349141"/>
          </a:xfrm>
        </p:spPr>
        <p:txBody>
          <a:bodyPr>
            <a:noAutofit/>
          </a:bodyPr>
          <a:lstStyle/>
          <a:p>
            <a:pPr indent="0" algn="ctr">
              <a:buNone/>
            </a:pPr>
            <a:r>
              <a:rPr lang="en-GB" sz="4400" dirty="0"/>
              <a:t>‘To negotiate is to confer with another or others in order to come to terms or reach an agreement’</a:t>
            </a:r>
          </a:p>
        </p:txBody>
      </p:sp>
    </p:spTree>
    <p:extLst>
      <p:ext uri="{BB962C8B-B14F-4D97-AF65-F5344CB8AC3E}">
        <p14:creationId xmlns:p14="http://schemas.microsoft.com/office/powerpoint/2010/main" val="401453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GB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GB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C83E12486BCA41A6F5C90C9CA884A9" ma:contentTypeVersion="13" ma:contentTypeDescription="Create a new document." ma:contentTypeScope="" ma:versionID="f1d945ba413e84b4d12c3505eac6541a">
  <xsd:schema xmlns:xsd="http://www.w3.org/2001/XMLSchema" xmlns:xs="http://www.w3.org/2001/XMLSchema" xmlns:p="http://schemas.microsoft.com/office/2006/metadata/properties" xmlns:ns2="04333113-5abb-43aa-8317-8df861c8b156" xmlns:ns3="080e80b2-36a3-4163-9fc7-be3fc4928f89" targetNamespace="http://schemas.microsoft.com/office/2006/metadata/properties" ma:root="true" ma:fieldsID="269a7cfbf8a4d1bb1ae7f054782e288a" ns2:_="" ns3:_="">
    <xsd:import namespace="04333113-5abb-43aa-8317-8df861c8b156"/>
    <xsd:import namespace="080e80b2-36a3-4163-9fc7-be3fc4928f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333113-5abb-43aa-8317-8df861c8b15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0e80b2-36a3-4163-9fc7-be3fc4928f8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333113-5abb-43aa-8317-8df861c8b156">
      <UserInfo>
        <DisplayName>Mehmoodul Hassan</DisplayName>
        <AccountId>112</AccountId>
        <AccountType/>
      </UserInfo>
    </SharedWithUsers>
  </documentManagement>
</p:properties>
</file>

<file path=customXml/itemProps1.xml><?xml version="1.0" encoding="utf-8"?>
<ds:datastoreItem xmlns:ds="http://schemas.openxmlformats.org/officeDocument/2006/customXml" ds:itemID="{4F213F89-8DFF-4A29-A106-EC059A6FF210}"/>
</file>

<file path=customXml/itemProps2.xml><?xml version="1.0" encoding="utf-8"?>
<ds:datastoreItem xmlns:ds="http://schemas.openxmlformats.org/officeDocument/2006/customXml" ds:itemID="{6F855689-CDCF-4047-A25E-339E0F5F71E6}"/>
</file>

<file path=customXml/itemProps3.xml><?xml version="1.0" encoding="utf-8"?>
<ds:datastoreItem xmlns:ds="http://schemas.openxmlformats.org/officeDocument/2006/customXml" ds:itemID="{1C3F5E7B-BAE4-4F6C-B94E-290E7369A477}"/>
</file>

<file path=docProps/app.xml><?xml version="1.0" encoding="utf-8"?>
<Properties xmlns="http://schemas.openxmlformats.org/officeDocument/2006/extended-properties" xmlns:vt="http://schemas.openxmlformats.org/officeDocument/2006/docPropsVTypes">
  <TotalTime>12190</TotalTime>
  <Words>1555</Words>
  <Application>Microsoft Office PowerPoint</Application>
  <PresentationFormat>Widescreen</PresentationFormat>
  <Paragraphs>273</Paragraphs>
  <Slides>24</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Aller</vt:lpstr>
      <vt:lpstr>Aller Display</vt:lpstr>
      <vt:lpstr>Aller Light</vt:lpstr>
      <vt:lpstr>Arial</vt:lpstr>
      <vt:lpstr>Calibri</vt:lpstr>
      <vt:lpstr>Roboto</vt:lpstr>
      <vt:lpstr>Verdana</vt:lpstr>
      <vt:lpstr>GBTS</vt:lpstr>
      <vt:lpstr>3_Custom Design</vt:lpstr>
      <vt:lpstr>2_GBTS</vt:lpstr>
      <vt:lpstr>PowerPoint Presentation</vt:lpstr>
      <vt:lpstr>Acknowledgment of the Land</vt:lpstr>
      <vt:lpstr>Agenda</vt:lpstr>
      <vt:lpstr>PMI Adelaide, SA Chapter</vt:lpstr>
      <vt:lpstr>Upcoming Events</vt:lpstr>
      <vt:lpstr>Chapter Sponsors and Partners</vt:lpstr>
      <vt:lpstr>Event Sponsor – Paxus </vt:lpstr>
      <vt:lpstr>PowerPoint Presentation</vt:lpstr>
      <vt:lpstr>Negotiation</vt:lpstr>
      <vt:lpstr>The Negotiation Process</vt:lpstr>
      <vt:lpstr>PowerPoint Presentation</vt:lpstr>
      <vt:lpstr>PowerPoint Presentation</vt:lpstr>
      <vt:lpstr>Negotiation Styles</vt:lpstr>
      <vt:lpstr>Never concede without concession</vt:lpstr>
      <vt:lpstr>Communication  Style </vt:lpstr>
      <vt:lpstr>Profile Interactions</vt:lpstr>
      <vt:lpstr>Profile Interactions</vt:lpstr>
      <vt:lpstr>Profile Interactions</vt:lpstr>
      <vt:lpstr>Profile Interactions</vt:lpstr>
      <vt:lpstr>The Negotiation Process</vt:lpstr>
      <vt:lpstr>Discover your  REACH</vt:lpstr>
      <vt:lpstr>PowerPoint Presentation</vt:lpstr>
      <vt:lpstr>Q &amp; A</vt:lpstr>
      <vt:lpstr>Thankyou to Gina and to all of you who have attend this evening. To help us improve our events, please complete this survey     We hope to see you at our next event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gina brooks</dc:creator>
  <cp:lastModifiedBy>AnnMarie Colangelo</cp:lastModifiedBy>
  <cp:revision>164</cp:revision>
  <cp:lastPrinted>2022-03-22T19:44:04Z</cp:lastPrinted>
  <dcterms:created xsi:type="dcterms:W3CDTF">2020-09-24T01:20:57Z</dcterms:created>
  <dcterms:modified xsi:type="dcterms:W3CDTF">2022-03-23T23:39:08Z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0x01010063C83E12486BCA41A6F5C90C9CA884A9</vt:lpwstr>
  </property>
</Properties>
</file>