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webextensions/webextension1.xml" ContentType="application/vnd.ms-office.webextension+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webextensions/webextension2.xml" ContentType="application/vnd.ms-office.webextension+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webextensions/webextension3.xml" ContentType="application/vnd.ms-office.webextension+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4"/>
    <p:sldMasterId id="2147483721" r:id="rId5"/>
    <p:sldMasterId id="2147483746" r:id="rId6"/>
    <p:sldMasterId id="2147483661" r:id="rId7"/>
    <p:sldMasterId id="2147483805" r:id="rId8"/>
    <p:sldMasterId id="2147483748" r:id="rId9"/>
    <p:sldMasterId id="2147483768" r:id="rId10"/>
    <p:sldMasterId id="2147483818" r:id="rId11"/>
    <p:sldMasterId id="2147483856" r:id="rId12"/>
    <p:sldMasterId id="2147483870" r:id="rId13"/>
    <p:sldMasterId id="2147483889" r:id="rId14"/>
  </p:sldMasterIdLst>
  <p:notesMasterIdLst>
    <p:notesMasterId r:id="rId75"/>
  </p:notesMasterIdLst>
  <p:handoutMasterIdLst>
    <p:handoutMasterId r:id="rId76"/>
  </p:handoutMasterIdLst>
  <p:sldIdLst>
    <p:sldId id="3345" r:id="rId15"/>
    <p:sldId id="3348" r:id="rId16"/>
    <p:sldId id="296" r:id="rId17"/>
    <p:sldId id="3349" r:id="rId18"/>
    <p:sldId id="3374" r:id="rId19"/>
    <p:sldId id="3368" r:id="rId20"/>
    <p:sldId id="523" r:id="rId21"/>
    <p:sldId id="3377" r:id="rId22"/>
    <p:sldId id="256" r:id="rId23"/>
    <p:sldId id="3358" r:id="rId24"/>
    <p:sldId id="3362" r:id="rId25"/>
    <p:sldId id="3363" r:id="rId26"/>
    <p:sldId id="3364" r:id="rId27"/>
    <p:sldId id="3371" r:id="rId28"/>
    <p:sldId id="3378" r:id="rId29"/>
    <p:sldId id="275" r:id="rId30"/>
    <p:sldId id="395" r:id="rId31"/>
    <p:sldId id="396" r:id="rId32"/>
    <p:sldId id="397" r:id="rId33"/>
    <p:sldId id="3372" r:id="rId34"/>
    <p:sldId id="3373" r:id="rId35"/>
    <p:sldId id="3351" r:id="rId36"/>
    <p:sldId id="758" r:id="rId37"/>
    <p:sldId id="9344" r:id="rId38"/>
    <p:sldId id="9345" r:id="rId39"/>
    <p:sldId id="9384" r:id="rId40"/>
    <p:sldId id="9387" r:id="rId41"/>
    <p:sldId id="9349" r:id="rId42"/>
    <p:sldId id="9351" r:id="rId43"/>
    <p:sldId id="9366" r:id="rId44"/>
    <p:sldId id="9385" r:id="rId45"/>
    <p:sldId id="9350" r:id="rId46"/>
    <p:sldId id="9352" r:id="rId47"/>
    <p:sldId id="9392" r:id="rId48"/>
    <p:sldId id="9389" r:id="rId49"/>
    <p:sldId id="9355" r:id="rId50"/>
    <p:sldId id="9361" r:id="rId51"/>
    <p:sldId id="9356" r:id="rId52"/>
    <p:sldId id="9358" r:id="rId53"/>
    <p:sldId id="9388" r:id="rId54"/>
    <p:sldId id="9362" r:id="rId55"/>
    <p:sldId id="9359" r:id="rId56"/>
    <p:sldId id="9372" r:id="rId57"/>
    <p:sldId id="9363" r:id="rId58"/>
    <p:sldId id="9364" r:id="rId59"/>
    <p:sldId id="9374" r:id="rId60"/>
    <p:sldId id="9376" r:id="rId61"/>
    <p:sldId id="9379" r:id="rId62"/>
    <p:sldId id="9377" r:id="rId63"/>
    <p:sldId id="9380" r:id="rId64"/>
    <p:sldId id="9381" r:id="rId65"/>
    <p:sldId id="9382" r:id="rId66"/>
    <p:sldId id="9369" r:id="rId67"/>
    <p:sldId id="9386" r:id="rId68"/>
    <p:sldId id="9393" r:id="rId69"/>
    <p:sldId id="9390" r:id="rId70"/>
    <p:sldId id="9399" r:id="rId71"/>
    <p:sldId id="9400" r:id="rId72"/>
    <p:sldId id="3367" r:id="rId73"/>
    <p:sldId id="3344" r:id="rId74"/>
  </p:sldIdLst>
  <p:sldSz cx="12192000" cy="6858000"/>
  <p:notesSz cx="6858000" cy="9144000"/>
  <p:defaultTextStyle>
    <a:defPPr>
      <a:defRPr lang="en-US"/>
    </a:defPPr>
    <a:lvl1pPr marL="0" algn="l" defTabSz="914357" rtl="0" eaLnBrk="1" latinLnBrk="0" hangingPunct="1">
      <a:defRPr sz="1800" kern="1200">
        <a:solidFill>
          <a:schemeClr val="tx1"/>
        </a:solidFill>
        <a:latin typeface="+mn-lt"/>
        <a:ea typeface="+mn-ea"/>
        <a:cs typeface="+mn-cs"/>
      </a:defRPr>
    </a:lvl1pPr>
    <a:lvl2pPr marL="457178" algn="l" defTabSz="914357" rtl="0" eaLnBrk="1" latinLnBrk="0" hangingPunct="1">
      <a:defRPr sz="1800" kern="1200">
        <a:solidFill>
          <a:schemeClr val="tx1"/>
        </a:solidFill>
        <a:latin typeface="+mn-lt"/>
        <a:ea typeface="+mn-ea"/>
        <a:cs typeface="+mn-cs"/>
      </a:defRPr>
    </a:lvl2pPr>
    <a:lvl3pPr marL="914357" algn="l" defTabSz="914357" rtl="0" eaLnBrk="1" latinLnBrk="0" hangingPunct="1">
      <a:defRPr sz="1800" kern="1200">
        <a:solidFill>
          <a:schemeClr val="tx1"/>
        </a:solidFill>
        <a:latin typeface="+mn-lt"/>
        <a:ea typeface="+mn-ea"/>
        <a:cs typeface="+mn-cs"/>
      </a:defRPr>
    </a:lvl3pPr>
    <a:lvl4pPr marL="1371536" algn="l" defTabSz="914357" rtl="0" eaLnBrk="1" latinLnBrk="0" hangingPunct="1">
      <a:defRPr sz="1800" kern="1200">
        <a:solidFill>
          <a:schemeClr val="tx1"/>
        </a:solidFill>
        <a:latin typeface="+mn-lt"/>
        <a:ea typeface="+mn-ea"/>
        <a:cs typeface="+mn-cs"/>
      </a:defRPr>
    </a:lvl4pPr>
    <a:lvl5pPr marL="1828714" algn="l" defTabSz="914357" rtl="0" eaLnBrk="1" latinLnBrk="0" hangingPunct="1">
      <a:defRPr sz="1800" kern="1200">
        <a:solidFill>
          <a:schemeClr val="tx1"/>
        </a:solidFill>
        <a:latin typeface="+mn-lt"/>
        <a:ea typeface="+mn-ea"/>
        <a:cs typeface="+mn-cs"/>
      </a:defRPr>
    </a:lvl5pPr>
    <a:lvl6pPr marL="2285892" algn="l" defTabSz="914357" rtl="0" eaLnBrk="1" latinLnBrk="0" hangingPunct="1">
      <a:defRPr sz="1800" kern="1200">
        <a:solidFill>
          <a:schemeClr val="tx1"/>
        </a:solidFill>
        <a:latin typeface="+mn-lt"/>
        <a:ea typeface="+mn-ea"/>
        <a:cs typeface="+mn-cs"/>
      </a:defRPr>
    </a:lvl6pPr>
    <a:lvl7pPr marL="2743070" algn="l" defTabSz="914357" rtl="0" eaLnBrk="1" latinLnBrk="0" hangingPunct="1">
      <a:defRPr sz="1800" kern="1200">
        <a:solidFill>
          <a:schemeClr val="tx1"/>
        </a:solidFill>
        <a:latin typeface="+mn-lt"/>
        <a:ea typeface="+mn-ea"/>
        <a:cs typeface="+mn-cs"/>
      </a:defRPr>
    </a:lvl7pPr>
    <a:lvl8pPr marL="3200249" algn="l" defTabSz="914357" rtl="0" eaLnBrk="1" latinLnBrk="0" hangingPunct="1">
      <a:defRPr sz="1800" kern="1200">
        <a:solidFill>
          <a:schemeClr val="tx1"/>
        </a:solidFill>
        <a:latin typeface="+mn-lt"/>
        <a:ea typeface="+mn-ea"/>
        <a:cs typeface="+mn-cs"/>
      </a:defRPr>
    </a:lvl8pPr>
    <a:lvl9pPr marL="3657428" algn="l" defTabSz="91435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D5C017-DEBD-1BDA-92C5-A1A7FF3C8DCE}" name="Olanrewaju Omoya" initials="OO" userId="S::olanrewaju.omoya@pmiadelaide.org::7154af11-226b-41d1-9f7c-318c2d9873f5" providerId="AD"/>
  <p188:author id="{59878C4E-83DC-0E3C-5E1B-8CAC89F2CF9E}" name="Di Thompson" initials="DT" userId="S::Dianne.Thompson@pmiadelaide.org::1bd51f55-020d-4e10-ac15-3918e01188a4" providerId="AD"/>
  <p188:author id="{64EC50B7-F3CF-FCAF-F13E-6A16BAA33447}" name="Hossein Mohsenian" initials="HM" userId="S::hossein.mohsenian@pmiadelaide.org::0dffc069-6077-49d6-be34-d639d5579ca0" providerId="AD"/>
  <p188:author id="{5B2EE6D4-3E0A-97BE-A548-8B05ADD1397F}" name="Di Thompson" initials="DT" userId="S::dianne.thompson@pmiadelaide.org::1bd51f55-020d-4e10-ac15-3918e01188a4" providerId="AD"/>
  <p188:author id="{A4A238F5-1AFF-64E0-5B8E-17A56A2E2309}" name="Lachlan Mollison" initials="LM" userId="S::lachlan.mollison@pmiadelaide.org::28200e6e-cf5a-46c0-8577-bd4ee45c62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nah Stevens" initials="HS" lastIdx="6" clrIdx="0"/>
  <p:cmAuthor id="2" name="Field" initials="LT" lastIdx="1" clrIdx="1">
    <p:extLst>
      <p:ext uri="{19B8F6BF-5375-455C-9EA6-DF929625EA0E}">
        <p15:presenceInfo xmlns:p15="http://schemas.microsoft.com/office/powerpoint/2012/main" userId="Fiel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23AF"/>
    <a:srgbClr val="512373"/>
    <a:srgbClr val="8F12F6"/>
    <a:srgbClr val="FF99FF"/>
    <a:srgbClr val="23ADDD"/>
    <a:srgbClr val="202020"/>
    <a:srgbClr val="404040"/>
    <a:srgbClr val="1F445F"/>
    <a:srgbClr val="102A4C"/>
    <a:srgbClr val="125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DCD9FD-3C0A-4C71-A1E2-1EE297CFDE9E}" v="123" dt="2023-03-21T00:37:12.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42" y="50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7.xml"/><Relationship Id="rId82" Type="http://schemas.microsoft.com/office/2015/10/relationships/revisionInfo" Target="revisionInfo.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notesMaster" Target="notesMasters/notesMaster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oleObject" Target="https://pmiadelaide.sharepoint.com/sites/board2/Shared%20Documents/General/2023/40%20AGM/Financials%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udhi\Documents\PMI\Financial\Financials%20BDO%202021\AGM%20WorkSheet%2017th%20March%202022xlsx.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pmiadelaide.sharepoint.com/sites/board2/Shared%20Documents/General/2023/40%20AGM/Financials%20202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AU"/>
              <a:t>Income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081-4532-9F45-AE248F3710A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081-4532-9F45-AE248F3710AE}"/>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081-4532-9F45-AE248F3710AE}"/>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081-4532-9F45-AE248F3710AE}"/>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F081-4532-9F45-AE248F3710AE}"/>
              </c:ext>
            </c:extLst>
          </c:dPt>
          <c:dLbls>
            <c:dLbl>
              <c:idx val="0"/>
              <c:layout>
                <c:manualLayout>
                  <c:x val="-6.1345387382132792E-2"/>
                  <c:y val="-0.1663843468485889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081-4532-9F45-AE248F3710AE}"/>
                </c:ext>
              </c:extLst>
            </c:dLbl>
            <c:dLbl>
              <c:idx val="1"/>
              <c:layout>
                <c:manualLayout>
                  <c:x val="5.1009526586954408E-2"/>
                  <c:y val="-2.6249039596966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081-4532-9F45-AE248F3710AE}"/>
                </c:ext>
              </c:extLst>
            </c:dLbl>
            <c:dLbl>
              <c:idx val="2"/>
              <c:layout>
                <c:manualLayout>
                  <c:x val="2.3753442856679938E-2"/>
                  <c:y val="-0.4584830015108622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081-4532-9F45-AE248F3710AE}"/>
                </c:ext>
              </c:extLst>
            </c:dLbl>
            <c:dLbl>
              <c:idx val="3"/>
              <c:delete val="1"/>
              <c:extLst>
                <c:ext xmlns:c15="http://schemas.microsoft.com/office/drawing/2012/chart" uri="{CE6537A1-D6FC-4f65-9D91-7224C49458BB}"/>
                <c:ext xmlns:c16="http://schemas.microsoft.com/office/drawing/2014/chart" uri="{C3380CC4-5D6E-409C-BE32-E72D297353CC}">
                  <c16:uniqueId val="{00000007-F081-4532-9F45-AE248F3710AE}"/>
                </c:ext>
              </c:extLst>
            </c:dLbl>
            <c:dLbl>
              <c:idx val="4"/>
              <c:layout>
                <c:manualLayout>
                  <c:x val="1.5408606331615955E-2"/>
                  <c:y val="1.099938637336344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081-4532-9F45-AE248F3710A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Sheet1!$I$2:$I$6</c:f>
              <c:strCache>
                <c:ptCount val="5"/>
                <c:pt idx="0">
                  <c:v>Member subscriptions</c:v>
                </c:pt>
                <c:pt idx="1">
                  <c:v>Event Fees Received (Non Member)</c:v>
                </c:pt>
                <c:pt idx="2">
                  <c:v>Sponsorship </c:v>
                </c:pt>
                <c:pt idx="3">
                  <c:v>Interest received</c:v>
                </c:pt>
                <c:pt idx="4">
                  <c:v>Other revenue (Mentoring etc)</c:v>
                </c:pt>
              </c:strCache>
            </c:strRef>
          </c:cat>
          <c:val>
            <c:numRef>
              <c:f>Sheet1!$J$2:$J$6</c:f>
              <c:numCache>
                <c:formatCode>"$"#,##0_);[Red]\("$"#,##0\)</c:formatCode>
                <c:ptCount val="5"/>
                <c:pt idx="0">
                  <c:v>23731</c:v>
                </c:pt>
                <c:pt idx="1">
                  <c:v>5294</c:v>
                </c:pt>
                <c:pt idx="2">
                  <c:v>31450</c:v>
                </c:pt>
                <c:pt idx="3">
                  <c:v>16</c:v>
                </c:pt>
                <c:pt idx="4">
                  <c:v>360</c:v>
                </c:pt>
              </c:numCache>
            </c:numRef>
          </c:val>
          <c:extLst>
            <c:ext xmlns:c16="http://schemas.microsoft.com/office/drawing/2014/chart" uri="{C3380CC4-5D6E-409C-BE32-E72D297353CC}">
              <c16:uniqueId val="{0000000A-F081-4532-9F45-AE248F3710AE}"/>
            </c:ext>
          </c:extLst>
        </c:ser>
        <c:dLbls>
          <c:dLblPos val="ctr"/>
          <c:showLegendKey val="0"/>
          <c:showVal val="0"/>
          <c:showCatName val="1"/>
          <c:showSerName val="0"/>
          <c:showPercent val="0"/>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Expense 2021-2022 Financial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AU"/>
              <a:t>Expenses 2021-2022</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0075757575757569E-2"/>
          <c:y val="0.27241774198377294"/>
          <c:w val="0.5211511274158912"/>
          <c:h val="0.69272801213536517"/>
        </c:manualLayout>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10F-4DB8-861D-A51B8BE778A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710F-4DB8-861D-A51B8BE778A5}"/>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710F-4DB8-861D-A51B8BE778A5}"/>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710F-4DB8-861D-A51B8BE778A5}"/>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710F-4DB8-861D-A51B8BE778A5}"/>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710F-4DB8-861D-A51B8BE778A5}"/>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710F-4DB8-861D-A51B8BE778A5}"/>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710F-4DB8-861D-A51B8BE778A5}"/>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1-710F-4DB8-861D-A51B8BE778A5}"/>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3-710F-4DB8-861D-A51B8BE778A5}"/>
              </c:ext>
            </c:extLst>
          </c:dPt>
          <c:dLbls>
            <c:dLbl>
              <c:idx val="0"/>
              <c:layout>
                <c:manualLayout>
                  <c:x val="-9.5311978048198562E-2"/>
                  <c:y val="-5.555796732632756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10F-4DB8-861D-A51B8BE778A5}"/>
                </c:ext>
              </c:extLst>
            </c:dLbl>
            <c:dLbl>
              <c:idx val="1"/>
              <c:layout>
                <c:manualLayout>
                  <c:x val="-1.5226079694583632E-2"/>
                  <c:y val="-4.96459686835723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10F-4DB8-861D-A51B8BE778A5}"/>
                </c:ext>
              </c:extLst>
            </c:dLbl>
            <c:dLbl>
              <c:idx val="2"/>
              <c:delete val="1"/>
              <c:extLst>
                <c:ext xmlns:c15="http://schemas.microsoft.com/office/drawing/2012/chart" uri="{CE6537A1-D6FC-4f65-9D91-7224C49458BB}"/>
                <c:ext xmlns:c16="http://schemas.microsoft.com/office/drawing/2014/chart" uri="{C3380CC4-5D6E-409C-BE32-E72D297353CC}">
                  <c16:uniqueId val="{00000005-710F-4DB8-861D-A51B8BE778A5}"/>
                </c:ext>
              </c:extLst>
            </c:dLbl>
            <c:dLbl>
              <c:idx val="3"/>
              <c:delete val="1"/>
              <c:extLst>
                <c:ext xmlns:c15="http://schemas.microsoft.com/office/drawing/2012/chart" uri="{CE6537A1-D6FC-4f65-9D91-7224C49458BB}"/>
                <c:ext xmlns:c16="http://schemas.microsoft.com/office/drawing/2014/chart" uri="{C3380CC4-5D6E-409C-BE32-E72D297353CC}">
                  <c16:uniqueId val="{00000007-710F-4DB8-861D-A51B8BE778A5}"/>
                </c:ext>
              </c:extLst>
            </c:dLbl>
            <c:dLbl>
              <c:idx val="4"/>
              <c:layout>
                <c:manualLayout>
                  <c:x val="5.4667236635635025E-2"/>
                  <c:y val="2.009318789279780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10F-4DB8-861D-A51B8BE778A5}"/>
                </c:ext>
              </c:extLst>
            </c:dLbl>
            <c:dLbl>
              <c:idx val="6"/>
              <c:layout>
                <c:manualLayout>
                  <c:x val="3.5095328183691268E-4"/>
                  <c:y val="0.2910940329875739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10F-4DB8-861D-A51B8BE778A5}"/>
                </c:ext>
              </c:extLst>
            </c:dLbl>
            <c:dLbl>
              <c:idx val="7"/>
              <c:layout>
                <c:manualLayout>
                  <c:x val="-1.4576899397546821E-2"/>
                  <c:y val="-0.1284919758646405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710F-4DB8-861D-A51B8BE778A5}"/>
                </c:ext>
              </c:extLst>
            </c:dLbl>
            <c:dLbl>
              <c:idx val="8"/>
              <c:layout>
                <c:manualLayout>
                  <c:x val="2.1681335417118443E-2"/>
                  <c:y val="-0.1687688254835304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710F-4DB8-861D-A51B8BE778A5}"/>
                </c:ext>
              </c:extLst>
            </c:dLbl>
            <c:dLbl>
              <c:idx val="9"/>
              <c:layout>
                <c:manualLayout>
                  <c:x val="-0.19809717517504044"/>
                  <c:y val="0.1004246932233101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710F-4DB8-861D-A51B8BE778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Sheet1!$B$2:$B$11</c:f>
              <c:strCache>
                <c:ptCount val="10"/>
                <c:pt idx="0">
                  <c:v>Accountancy fees</c:v>
                </c:pt>
                <c:pt idx="1">
                  <c:v>Marketing</c:v>
                </c:pt>
                <c:pt idx="2">
                  <c:v>Bank charges</c:v>
                </c:pt>
                <c:pt idx="3">
                  <c:v> Team Building/ Meetings</c:v>
                </c:pt>
                <c:pt idx="4">
                  <c:v>Conference expenses</c:v>
                </c:pt>
                <c:pt idx="5">
                  <c:v>Event expenses</c:v>
                </c:pt>
                <c:pt idx="6">
                  <c:v>Printing and stationery</c:v>
                </c:pt>
                <c:pt idx="7">
                  <c:v>Speaker fees, gifts &amp; donations </c:v>
                </c:pt>
                <c:pt idx="8">
                  <c:v>Subscriptions (O365, mentorink, website):</c:v>
                </c:pt>
                <c:pt idx="9">
                  <c:v>Traveling Expenses:</c:v>
                </c:pt>
              </c:strCache>
            </c:strRef>
          </c:cat>
          <c:val>
            <c:numRef>
              <c:f>Sheet1!$C$2:$C$11</c:f>
              <c:numCache>
                <c:formatCode>_("$"* #,##0.00_);_("$"* \(#,##0.00\);_("$"* "-"??_);_(@_)</c:formatCode>
                <c:ptCount val="10"/>
                <c:pt idx="0">
                  <c:v>4267</c:v>
                </c:pt>
                <c:pt idx="1">
                  <c:v>1419</c:v>
                </c:pt>
                <c:pt idx="2">
                  <c:v>50</c:v>
                </c:pt>
                <c:pt idx="3">
                  <c:v>0</c:v>
                </c:pt>
                <c:pt idx="4">
                  <c:v>1562</c:v>
                </c:pt>
                <c:pt idx="5">
                  <c:v>42269</c:v>
                </c:pt>
                <c:pt idx="6">
                  <c:v>198</c:v>
                </c:pt>
                <c:pt idx="7">
                  <c:v>3695</c:v>
                </c:pt>
                <c:pt idx="8">
                  <c:v>4434</c:v>
                </c:pt>
                <c:pt idx="9">
                  <c:v>2227</c:v>
                </c:pt>
              </c:numCache>
            </c:numRef>
          </c:val>
          <c:extLst>
            <c:ext xmlns:c16="http://schemas.microsoft.com/office/drawing/2014/chart" uri="{C3380CC4-5D6E-409C-BE32-E72D297353CC}">
              <c16:uniqueId val="{00000014-710F-4DB8-861D-A51B8BE778A5}"/>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1C64F2-C6A1-49A0-AD52-3958C282890A}" type="doc">
      <dgm:prSet loTypeId="urn:microsoft.com/office/officeart/2005/8/layout/lProcess2" loCatId="relationship" qsTypeId="urn:microsoft.com/office/officeart/2005/8/quickstyle/simple1" qsCatId="simple" csTypeId="urn:microsoft.com/office/officeart/2005/8/colors/colorful1" csCatId="colorful" phldr="1"/>
      <dgm:spPr/>
      <dgm:t>
        <a:bodyPr/>
        <a:lstStyle/>
        <a:p>
          <a:endParaRPr lang="en-AU"/>
        </a:p>
      </dgm:t>
    </dgm:pt>
    <dgm:pt modelId="{12A10C2E-C28B-4BA2-B261-C38244C57FB0}">
      <dgm:prSet/>
      <dgm:spPr/>
      <dgm:t>
        <a:bodyPr/>
        <a:lstStyle/>
        <a:p>
          <a:r>
            <a:rPr lang="en-AU"/>
            <a:t>Enhance Awareness and understanding of PMI brand across SA Community</a:t>
          </a:r>
        </a:p>
      </dgm:t>
    </dgm:pt>
    <dgm:pt modelId="{7E045F5E-0590-44CC-AD99-24E7AA573653}" type="parTrans" cxnId="{0EFF0EA1-CF61-4A34-97A7-0265BCD6436C}">
      <dgm:prSet/>
      <dgm:spPr/>
      <dgm:t>
        <a:bodyPr/>
        <a:lstStyle/>
        <a:p>
          <a:endParaRPr lang="en-AU"/>
        </a:p>
      </dgm:t>
    </dgm:pt>
    <dgm:pt modelId="{6A805D55-2DC0-4B41-8956-45AA1E530DB2}" type="sibTrans" cxnId="{0EFF0EA1-CF61-4A34-97A7-0265BCD6436C}">
      <dgm:prSet/>
      <dgm:spPr/>
      <dgm:t>
        <a:bodyPr/>
        <a:lstStyle/>
        <a:p>
          <a:endParaRPr lang="en-AU"/>
        </a:p>
      </dgm:t>
    </dgm:pt>
    <dgm:pt modelId="{9CECC0B0-7A2C-4762-BA2E-9858943CCDBA}">
      <dgm:prSet/>
      <dgm:spPr/>
      <dgm:t>
        <a:bodyPr/>
        <a:lstStyle/>
        <a:p>
          <a:r>
            <a:rPr lang="en-AU"/>
            <a:t>Increase Breath &amp; Depth of Local Partnerships</a:t>
          </a:r>
        </a:p>
      </dgm:t>
    </dgm:pt>
    <dgm:pt modelId="{56635AB3-3566-40C8-B9A7-EEF3DAA38768}" type="parTrans" cxnId="{3CDB372C-1DD3-4801-91B4-0879CE3F39C8}">
      <dgm:prSet/>
      <dgm:spPr/>
      <dgm:t>
        <a:bodyPr/>
        <a:lstStyle/>
        <a:p>
          <a:endParaRPr lang="en-AU"/>
        </a:p>
      </dgm:t>
    </dgm:pt>
    <dgm:pt modelId="{A9BA4599-9B91-4608-B395-F82BE96DF683}" type="sibTrans" cxnId="{3CDB372C-1DD3-4801-91B4-0879CE3F39C8}">
      <dgm:prSet/>
      <dgm:spPr/>
      <dgm:t>
        <a:bodyPr/>
        <a:lstStyle/>
        <a:p>
          <a:endParaRPr lang="en-AU"/>
        </a:p>
      </dgm:t>
    </dgm:pt>
    <dgm:pt modelId="{F684A727-7354-4BF7-8FD7-E1DEB6C33C15}">
      <dgm:prSet/>
      <dgm:spPr/>
      <dgm:t>
        <a:bodyPr/>
        <a:lstStyle/>
        <a:p>
          <a:r>
            <a:rPr lang="en-AU"/>
            <a:t>Have members at the heart of everything we do</a:t>
          </a:r>
        </a:p>
      </dgm:t>
    </dgm:pt>
    <dgm:pt modelId="{F65B38CA-C868-41A6-BD25-12C58FA77A41}" type="parTrans" cxnId="{32456603-60C2-43EF-917C-2C4708BB1769}">
      <dgm:prSet/>
      <dgm:spPr/>
      <dgm:t>
        <a:bodyPr/>
        <a:lstStyle/>
        <a:p>
          <a:endParaRPr lang="en-AU"/>
        </a:p>
      </dgm:t>
    </dgm:pt>
    <dgm:pt modelId="{F870B854-6324-48C3-BDCC-34A61840F1D9}" type="sibTrans" cxnId="{32456603-60C2-43EF-917C-2C4708BB1769}">
      <dgm:prSet/>
      <dgm:spPr/>
      <dgm:t>
        <a:bodyPr/>
        <a:lstStyle/>
        <a:p>
          <a:endParaRPr lang="en-AU"/>
        </a:p>
      </dgm:t>
    </dgm:pt>
    <dgm:pt modelId="{AB589A44-0377-4827-BF0F-FEDF5AC0FBB9}">
      <dgm:prSet/>
      <dgm:spPr/>
      <dgm:t>
        <a:bodyPr/>
        <a:lstStyle/>
        <a:p>
          <a:r>
            <a:rPr lang="en-AU"/>
            <a:t>Broaden our Reach</a:t>
          </a:r>
        </a:p>
      </dgm:t>
    </dgm:pt>
    <dgm:pt modelId="{5419CAC0-6975-4563-9F75-2FAD2F1805D2}" type="parTrans" cxnId="{306B753C-5651-4569-BEC7-1BEC046D550E}">
      <dgm:prSet/>
      <dgm:spPr/>
      <dgm:t>
        <a:bodyPr/>
        <a:lstStyle/>
        <a:p>
          <a:endParaRPr lang="en-AU"/>
        </a:p>
      </dgm:t>
    </dgm:pt>
    <dgm:pt modelId="{E0A82C9E-2A72-4D7D-9EA8-084F7CE664A5}" type="sibTrans" cxnId="{306B753C-5651-4569-BEC7-1BEC046D550E}">
      <dgm:prSet/>
      <dgm:spPr/>
      <dgm:t>
        <a:bodyPr/>
        <a:lstStyle/>
        <a:p>
          <a:endParaRPr lang="en-AU"/>
        </a:p>
      </dgm:t>
    </dgm:pt>
    <dgm:pt modelId="{8B0438C8-FC6C-46FB-B9E8-2CD7EBB05003}">
      <dgm:prSet/>
      <dgm:spPr/>
      <dgm:t>
        <a:bodyPr/>
        <a:lstStyle/>
        <a:p>
          <a:r>
            <a:rPr lang="en-AU"/>
            <a:t>Deepen our Impact</a:t>
          </a:r>
        </a:p>
      </dgm:t>
    </dgm:pt>
    <dgm:pt modelId="{0CFFDC71-2190-475C-AA4D-B333A1F2FC6E}" type="parTrans" cxnId="{57815E56-653C-4993-9E15-421E0948C807}">
      <dgm:prSet/>
      <dgm:spPr/>
      <dgm:t>
        <a:bodyPr/>
        <a:lstStyle/>
        <a:p>
          <a:endParaRPr lang="en-AU"/>
        </a:p>
      </dgm:t>
    </dgm:pt>
    <dgm:pt modelId="{5BBA6754-530B-4D2E-B0E6-20609EF7AFB3}" type="sibTrans" cxnId="{57815E56-653C-4993-9E15-421E0948C807}">
      <dgm:prSet/>
      <dgm:spPr/>
      <dgm:t>
        <a:bodyPr/>
        <a:lstStyle/>
        <a:p>
          <a:endParaRPr lang="en-AU"/>
        </a:p>
      </dgm:t>
    </dgm:pt>
    <dgm:pt modelId="{E1628289-9750-40EB-89A8-68F8769C25D0}">
      <dgm:prSet/>
      <dgm:spPr/>
      <dgm:t>
        <a:bodyPr/>
        <a:lstStyle/>
        <a:p>
          <a:r>
            <a:rPr lang="en-AU"/>
            <a:t>Nurture Lasting Relationships</a:t>
          </a:r>
        </a:p>
      </dgm:t>
    </dgm:pt>
    <dgm:pt modelId="{D9511B0C-3824-4C99-8EC0-0FCCA8BD468F}" type="parTrans" cxnId="{89469829-906F-4263-BD75-9EF461258BD1}">
      <dgm:prSet/>
      <dgm:spPr/>
      <dgm:t>
        <a:bodyPr/>
        <a:lstStyle/>
        <a:p>
          <a:endParaRPr lang="en-AU"/>
        </a:p>
      </dgm:t>
    </dgm:pt>
    <dgm:pt modelId="{62F22348-AF25-4EBE-A25B-DC2BCE75E7E8}" type="sibTrans" cxnId="{89469829-906F-4263-BD75-9EF461258BD1}">
      <dgm:prSet/>
      <dgm:spPr/>
      <dgm:t>
        <a:bodyPr/>
        <a:lstStyle/>
        <a:p>
          <a:endParaRPr lang="en-AU"/>
        </a:p>
      </dgm:t>
    </dgm:pt>
    <dgm:pt modelId="{0F14A9BC-F353-4A3E-A441-5EFF1E0B0A60}" type="pres">
      <dgm:prSet presAssocID="{FC1C64F2-C6A1-49A0-AD52-3958C282890A}" presName="theList" presStyleCnt="0">
        <dgm:presLayoutVars>
          <dgm:dir/>
          <dgm:animLvl val="lvl"/>
          <dgm:resizeHandles val="exact"/>
        </dgm:presLayoutVars>
      </dgm:prSet>
      <dgm:spPr/>
    </dgm:pt>
    <dgm:pt modelId="{4C38CC99-C027-43F1-A6A5-6C199DA985F2}" type="pres">
      <dgm:prSet presAssocID="{12A10C2E-C28B-4BA2-B261-C38244C57FB0}" presName="compNode" presStyleCnt="0"/>
      <dgm:spPr/>
    </dgm:pt>
    <dgm:pt modelId="{C084AF82-D243-4307-A59A-FB97D3D50DBC}" type="pres">
      <dgm:prSet presAssocID="{12A10C2E-C28B-4BA2-B261-C38244C57FB0}" presName="aNode" presStyleLbl="bgShp" presStyleIdx="0" presStyleCnt="3"/>
      <dgm:spPr/>
    </dgm:pt>
    <dgm:pt modelId="{BFEEF7EC-DD34-4870-AB28-82E662D4F447}" type="pres">
      <dgm:prSet presAssocID="{12A10C2E-C28B-4BA2-B261-C38244C57FB0}" presName="textNode" presStyleLbl="bgShp" presStyleIdx="0" presStyleCnt="3"/>
      <dgm:spPr/>
    </dgm:pt>
    <dgm:pt modelId="{E34F8D13-862A-4B55-9893-7425FA377DCD}" type="pres">
      <dgm:prSet presAssocID="{12A10C2E-C28B-4BA2-B261-C38244C57FB0}" presName="compChildNode" presStyleCnt="0"/>
      <dgm:spPr/>
    </dgm:pt>
    <dgm:pt modelId="{AB81D2F6-8016-4F93-A0E3-A83114F9A559}" type="pres">
      <dgm:prSet presAssocID="{12A10C2E-C28B-4BA2-B261-C38244C57FB0}" presName="theInnerList" presStyleCnt="0"/>
      <dgm:spPr/>
    </dgm:pt>
    <dgm:pt modelId="{D504C046-A41D-4F0A-B2DD-05125EEBE3E9}" type="pres">
      <dgm:prSet presAssocID="{AB589A44-0377-4827-BF0F-FEDF5AC0FBB9}" presName="childNode" presStyleLbl="node1" presStyleIdx="0" presStyleCnt="3" custLinFactNeighborX="-921" custLinFactNeighborY="1830">
        <dgm:presLayoutVars>
          <dgm:bulletEnabled val="1"/>
        </dgm:presLayoutVars>
      </dgm:prSet>
      <dgm:spPr/>
    </dgm:pt>
    <dgm:pt modelId="{02BC971A-C8E1-4E0D-9325-615508FF4694}" type="pres">
      <dgm:prSet presAssocID="{12A10C2E-C28B-4BA2-B261-C38244C57FB0}" presName="aSpace" presStyleCnt="0"/>
      <dgm:spPr/>
    </dgm:pt>
    <dgm:pt modelId="{CA9798B5-3BF1-49FF-ABF9-D0AEE4725CD1}" type="pres">
      <dgm:prSet presAssocID="{9CECC0B0-7A2C-4762-BA2E-9858943CCDBA}" presName="compNode" presStyleCnt="0"/>
      <dgm:spPr/>
    </dgm:pt>
    <dgm:pt modelId="{62B520A7-2EED-416E-9490-CC47CE4697C6}" type="pres">
      <dgm:prSet presAssocID="{9CECC0B0-7A2C-4762-BA2E-9858943CCDBA}" presName="aNode" presStyleLbl="bgShp" presStyleIdx="1" presStyleCnt="3"/>
      <dgm:spPr/>
    </dgm:pt>
    <dgm:pt modelId="{78BACACF-4D09-4C89-B835-0A5EE3409EB7}" type="pres">
      <dgm:prSet presAssocID="{9CECC0B0-7A2C-4762-BA2E-9858943CCDBA}" presName="textNode" presStyleLbl="bgShp" presStyleIdx="1" presStyleCnt="3"/>
      <dgm:spPr/>
    </dgm:pt>
    <dgm:pt modelId="{532EB803-47D5-4237-8E7F-AF02994DE8ED}" type="pres">
      <dgm:prSet presAssocID="{9CECC0B0-7A2C-4762-BA2E-9858943CCDBA}" presName="compChildNode" presStyleCnt="0"/>
      <dgm:spPr/>
    </dgm:pt>
    <dgm:pt modelId="{69A5869E-3AA8-43A7-996C-945A769957AB}" type="pres">
      <dgm:prSet presAssocID="{9CECC0B0-7A2C-4762-BA2E-9858943CCDBA}" presName="theInnerList" presStyleCnt="0"/>
      <dgm:spPr/>
    </dgm:pt>
    <dgm:pt modelId="{D81F9EA6-2744-43C3-BDD2-C8684D5156A5}" type="pres">
      <dgm:prSet presAssocID="{8B0438C8-FC6C-46FB-B9E8-2CD7EBB05003}" presName="childNode" presStyleLbl="node1" presStyleIdx="1" presStyleCnt="3">
        <dgm:presLayoutVars>
          <dgm:bulletEnabled val="1"/>
        </dgm:presLayoutVars>
      </dgm:prSet>
      <dgm:spPr/>
    </dgm:pt>
    <dgm:pt modelId="{14C26DFD-2C19-4F7C-A64C-1B4A98133E91}" type="pres">
      <dgm:prSet presAssocID="{9CECC0B0-7A2C-4762-BA2E-9858943CCDBA}" presName="aSpace" presStyleCnt="0"/>
      <dgm:spPr/>
    </dgm:pt>
    <dgm:pt modelId="{E8040C89-9E0C-4ABF-B36C-B096AD1C79F3}" type="pres">
      <dgm:prSet presAssocID="{F684A727-7354-4BF7-8FD7-E1DEB6C33C15}" presName="compNode" presStyleCnt="0"/>
      <dgm:spPr/>
    </dgm:pt>
    <dgm:pt modelId="{BAEC930A-FBAB-47B0-AEAB-28ACB8B7178A}" type="pres">
      <dgm:prSet presAssocID="{F684A727-7354-4BF7-8FD7-E1DEB6C33C15}" presName="aNode" presStyleLbl="bgShp" presStyleIdx="2" presStyleCnt="3"/>
      <dgm:spPr/>
    </dgm:pt>
    <dgm:pt modelId="{446AC55A-4C0C-4CFD-9933-9E309DB17692}" type="pres">
      <dgm:prSet presAssocID="{F684A727-7354-4BF7-8FD7-E1DEB6C33C15}" presName="textNode" presStyleLbl="bgShp" presStyleIdx="2" presStyleCnt="3"/>
      <dgm:spPr/>
    </dgm:pt>
    <dgm:pt modelId="{C332910D-2CA6-4CB2-95FF-5E9189F2F180}" type="pres">
      <dgm:prSet presAssocID="{F684A727-7354-4BF7-8FD7-E1DEB6C33C15}" presName="compChildNode" presStyleCnt="0"/>
      <dgm:spPr/>
    </dgm:pt>
    <dgm:pt modelId="{CAF0B1DE-6604-471B-B5B9-B78F6FE63FF1}" type="pres">
      <dgm:prSet presAssocID="{F684A727-7354-4BF7-8FD7-E1DEB6C33C15}" presName="theInnerList" presStyleCnt="0"/>
      <dgm:spPr/>
    </dgm:pt>
    <dgm:pt modelId="{7CBE0FF5-D005-4F55-9B15-548381EC0AA4}" type="pres">
      <dgm:prSet presAssocID="{E1628289-9750-40EB-89A8-68F8769C25D0}" presName="childNode" presStyleLbl="node1" presStyleIdx="2" presStyleCnt="3">
        <dgm:presLayoutVars>
          <dgm:bulletEnabled val="1"/>
        </dgm:presLayoutVars>
      </dgm:prSet>
      <dgm:spPr/>
    </dgm:pt>
  </dgm:ptLst>
  <dgm:cxnLst>
    <dgm:cxn modelId="{32456603-60C2-43EF-917C-2C4708BB1769}" srcId="{FC1C64F2-C6A1-49A0-AD52-3958C282890A}" destId="{F684A727-7354-4BF7-8FD7-E1DEB6C33C15}" srcOrd="2" destOrd="0" parTransId="{F65B38CA-C868-41A6-BD25-12C58FA77A41}" sibTransId="{F870B854-6324-48C3-BDCC-34A61840F1D9}"/>
    <dgm:cxn modelId="{9A1C900E-67A2-4034-BB0F-0B09FB859004}" type="presOf" srcId="{FC1C64F2-C6A1-49A0-AD52-3958C282890A}" destId="{0F14A9BC-F353-4A3E-A441-5EFF1E0B0A60}" srcOrd="0" destOrd="0" presId="urn:microsoft.com/office/officeart/2005/8/layout/lProcess2"/>
    <dgm:cxn modelId="{89469829-906F-4263-BD75-9EF461258BD1}" srcId="{F684A727-7354-4BF7-8FD7-E1DEB6C33C15}" destId="{E1628289-9750-40EB-89A8-68F8769C25D0}" srcOrd="0" destOrd="0" parTransId="{D9511B0C-3824-4C99-8EC0-0FCCA8BD468F}" sibTransId="{62F22348-AF25-4EBE-A25B-DC2BCE75E7E8}"/>
    <dgm:cxn modelId="{3CDB372C-1DD3-4801-91B4-0879CE3F39C8}" srcId="{FC1C64F2-C6A1-49A0-AD52-3958C282890A}" destId="{9CECC0B0-7A2C-4762-BA2E-9858943CCDBA}" srcOrd="1" destOrd="0" parTransId="{56635AB3-3566-40C8-B9A7-EEF3DAA38768}" sibTransId="{A9BA4599-9B91-4608-B395-F82BE96DF683}"/>
    <dgm:cxn modelId="{306B753C-5651-4569-BEC7-1BEC046D550E}" srcId="{12A10C2E-C28B-4BA2-B261-C38244C57FB0}" destId="{AB589A44-0377-4827-BF0F-FEDF5AC0FBB9}" srcOrd="0" destOrd="0" parTransId="{5419CAC0-6975-4563-9F75-2FAD2F1805D2}" sibTransId="{E0A82C9E-2A72-4D7D-9EA8-084F7CE664A5}"/>
    <dgm:cxn modelId="{59E6F53D-E827-4356-8D13-5D99846BF2A3}" type="presOf" srcId="{F684A727-7354-4BF7-8FD7-E1DEB6C33C15}" destId="{BAEC930A-FBAB-47B0-AEAB-28ACB8B7178A}" srcOrd="0" destOrd="0" presId="urn:microsoft.com/office/officeart/2005/8/layout/lProcess2"/>
    <dgm:cxn modelId="{2BB1893F-5E36-49D0-9BB8-1884F51848E0}" type="presOf" srcId="{F684A727-7354-4BF7-8FD7-E1DEB6C33C15}" destId="{446AC55A-4C0C-4CFD-9933-9E309DB17692}" srcOrd="1" destOrd="0" presId="urn:microsoft.com/office/officeart/2005/8/layout/lProcess2"/>
    <dgm:cxn modelId="{26E9924B-19D9-4338-AB1E-20A181097E2F}" type="presOf" srcId="{8B0438C8-FC6C-46FB-B9E8-2CD7EBB05003}" destId="{D81F9EA6-2744-43C3-BDD2-C8684D5156A5}" srcOrd="0" destOrd="0" presId="urn:microsoft.com/office/officeart/2005/8/layout/lProcess2"/>
    <dgm:cxn modelId="{D7D03A52-336F-44D0-9614-A44B58AF1A96}" type="presOf" srcId="{E1628289-9750-40EB-89A8-68F8769C25D0}" destId="{7CBE0FF5-D005-4F55-9B15-548381EC0AA4}" srcOrd="0" destOrd="0" presId="urn:microsoft.com/office/officeart/2005/8/layout/lProcess2"/>
    <dgm:cxn modelId="{57815E56-653C-4993-9E15-421E0948C807}" srcId="{9CECC0B0-7A2C-4762-BA2E-9858943CCDBA}" destId="{8B0438C8-FC6C-46FB-B9E8-2CD7EBB05003}" srcOrd="0" destOrd="0" parTransId="{0CFFDC71-2190-475C-AA4D-B333A1F2FC6E}" sibTransId="{5BBA6754-530B-4D2E-B0E6-20609EF7AFB3}"/>
    <dgm:cxn modelId="{054CAF59-CD11-4F4A-A7D7-E54A761D6B7D}" type="presOf" srcId="{9CECC0B0-7A2C-4762-BA2E-9858943CCDBA}" destId="{78BACACF-4D09-4C89-B835-0A5EE3409EB7}" srcOrd="1" destOrd="0" presId="urn:microsoft.com/office/officeart/2005/8/layout/lProcess2"/>
    <dgm:cxn modelId="{55A8F27B-F9D7-411D-8B56-D881F89E2CEB}" type="presOf" srcId="{9CECC0B0-7A2C-4762-BA2E-9858943CCDBA}" destId="{62B520A7-2EED-416E-9490-CC47CE4697C6}" srcOrd="0" destOrd="0" presId="urn:microsoft.com/office/officeart/2005/8/layout/lProcess2"/>
    <dgm:cxn modelId="{0EFF0EA1-CF61-4A34-97A7-0265BCD6436C}" srcId="{FC1C64F2-C6A1-49A0-AD52-3958C282890A}" destId="{12A10C2E-C28B-4BA2-B261-C38244C57FB0}" srcOrd="0" destOrd="0" parTransId="{7E045F5E-0590-44CC-AD99-24E7AA573653}" sibTransId="{6A805D55-2DC0-4B41-8956-45AA1E530DB2}"/>
    <dgm:cxn modelId="{CA50FBAA-5B2B-4799-9BF3-DB75F32753AD}" type="presOf" srcId="{12A10C2E-C28B-4BA2-B261-C38244C57FB0}" destId="{C084AF82-D243-4307-A59A-FB97D3D50DBC}" srcOrd="0" destOrd="0" presId="urn:microsoft.com/office/officeart/2005/8/layout/lProcess2"/>
    <dgm:cxn modelId="{2FA284BC-1D2F-4813-A4F6-2C1F30934264}" type="presOf" srcId="{12A10C2E-C28B-4BA2-B261-C38244C57FB0}" destId="{BFEEF7EC-DD34-4870-AB28-82E662D4F447}" srcOrd="1" destOrd="0" presId="urn:microsoft.com/office/officeart/2005/8/layout/lProcess2"/>
    <dgm:cxn modelId="{F934C3FE-2ECD-4175-9B06-DE76C2D417B1}" type="presOf" srcId="{AB589A44-0377-4827-BF0F-FEDF5AC0FBB9}" destId="{D504C046-A41D-4F0A-B2DD-05125EEBE3E9}" srcOrd="0" destOrd="0" presId="urn:microsoft.com/office/officeart/2005/8/layout/lProcess2"/>
    <dgm:cxn modelId="{FCBDCEA5-4A41-43AE-AED9-DC91FB0FFD77}" type="presParOf" srcId="{0F14A9BC-F353-4A3E-A441-5EFF1E0B0A60}" destId="{4C38CC99-C027-43F1-A6A5-6C199DA985F2}" srcOrd="0" destOrd="0" presId="urn:microsoft.com/office/officeart/2005/8/layout/lProcess2"/>
    <dgm:cxn modelId="{05CCCDD2-BDFD-497A-8CA7-0287BB43CD1D}" type="presParOf" srcId="{4C38CC99-C027-43F1-A6A5-6C199DA985F2}" destId="{C084AF82-D243-4307-A59A-FB97D3D50DBC}" srcOrd="0" destOrd="0" presId="urn:microsoft.com/office/officeart/2005/8/layout/lProcess2"/>
    <dgm:cxn modelId="{F728CEB9-98A2-43D5-B169-041DA106507C}" type="presParOf" srcId="{4C38CC99-C027-43F1-A6A5-6C199DA985F2}" destId="{BFEEF7EC-DD34-4870-AB28-82E662D4F447}" srcOrd="1" destOrd="0" presId="urn:microsoft.com/office/officeart/2005/8/layout/lProcess2"/>
    <dgm:cxn modelId="{85DA6F11-FE7D-4A77-8CBB-96065A238F2D}" type="presParOf" srcId="{4C38CC99-C027-43F1-A6A5-6C199DA985F2}" destId="{E34F8D13-862A-4B55-9893-7425FA377DCD}" srcOrd="2" destOrd="0" presId="urn:microsoft.com/office/officeart/2005/8/layout/lProcess2"/>
    <dgm:cxn modelId="{12DBAB97-2B02-420B-AA64-86A58A4C5033}" type="presParOf" srcId="{E34F8D13-862A-4B55-9893-7425FA377DCD}" destId="{AB81D2F6-8016-4F93-A0E3-A83114F9A559}" srcOrd="0" destOrd="0" presId="urn:microsoft.com/office/officeart/2005/8/layout/lProcess2"/>
    <dgm:cxn modelId="{E73D65F8-E1DF-4DD5-A3AE-7BB498BDEF27}" type="presParOf" srcId="{AB81D2F6-8016-4F93-A0E3-A83114F9A559}" destId="{D504C046-A41D-4F0A-B2DD-05125EEBE3E9}" srcOrd="0" destOrd="0" presId="urn:microsoft.com/office/officeart/2005/8/layout/lProcess2"/>
    <dgm:cxn modelId="{D5AEA464-211E-47EE-A1AC-A45F795ED98E}" type="presParOf" srcId="{0F14A9BC-F353-4A3E-A441-5EFF1E0B0A60}" destId="{02BC971A-C8E1-4E0D-9325-615508FF4694}" srcOrd="1" destOrd="0" presId="urn:microsoft.com/office/officeart/2005/8/layout/lProcess2"/>
    <dgm:cxn modelId="{2553BE7F-93F9-4ED3-B010-352FAF801ADD}" type="presParOf" srcId="{0F14A9BC-F353-4A3E-A441-5EFF1E0B0A60}" destId="{CA9798B5-3BF1-49FF-ABF9-D0AEE4725CD1}" srcOrd="2" destOrd="0" presId="urn:microsoft.com/office/officeart/2005/8/layout/lProcess2"/>
    <dgm:cxn modelId="{F046AFE0-C455-4C86-9F4E-A27DC4283D05}" type="presParOf" srcId="{CA9798B5-3BF1-49FF-ABF9-D0AEE4725CD1}" destId="{62B520A7-2EED-416E-9490-CC47CE4697C6}" srcOrd="0" destOrd="0" presId="urn:microsoft.com/office/officeart/2005/8/layout/lProcess2"/>
    <dgm:cxn modelId="{4DEF4A76-8F8B-4716-9981-7126B43E40AF}" type="presParOf" srcId="{CA9798B5-3BF1-49FF-ABF9-D0AEE4725CD1}" destId="{78BACACF-4D09-4C89-B835-0A5EE3409EB7}" srcOrd="1" destOrd="0" presId="urn:microsoft.com/office/officeart/2005/8/layout/lProcess2"/>
    <dgm:cxn modelId="{494C8079-2154-4584-9FDB-BDAA6657DD09}" type="presParOf" srcId="{CA9798B5-3BF1-49FF-ABF9-D0AEE4725CD1}" destId="{532EB803-47D5-4237-8E7F-AF02994DE8ED}" srcOrd="2" destOrd="0" presId="urn:microsoft.com/office/officeart/2005/8/layout/lProcess2"/>
    <dgm:cxn modelId="{2221D4C0-2CB1-4A84-9CE0-3390B497E52C}" type="presParOf" srcId="{532EB803-47D5-4237-8E7F-AF02994DE8ED}" destId="{69A5869E-3AA8-43A7-996C-945A769957AB}" srcOrd="0" destOrd="0" presId="urn:microsoft.com/office/officeart/2005/8/layout/lProcess2"/>
    <dgm:cxn modelId="{C2DCEE99-58C4-429A-B55C-31757B2E87AA}" type="presParOf" srcId="{69A5869E-3AA8-43A7-996C-945A769957AB}" destId="{D81F9EA6-2744-43C3-BDD2-C8684D5156A5}" srcOrd="0" destOrd="0" presId="urn:microsoft.com/office/officeart/2005/8/layout/lProcess2"/>
    <dgm:cxn modelId="{12CDCDCE-7A42-4E52-8163-281310CABAB3}" type="presParOf" srcId="{0F14A9BC-F353-4A3E-A441-5EFF1E0B0A60}" destId="{14C26DFD-2C19-4F7C-A64C-1B4A98133E91}" srcOrd="3" destOrd="0" presId="urn:microsoft.com/office/officeart/2005/8/layout/lProcess2"/>
    <dgm:cxn modelId="{5474B176-41BD-44EA-B519-18B1FC9572E8}" type="presParOf" srcId="{0F14A9BC-F353-4A3E-A441-5EFF1E0B0A60}" destId="{E8040C89-9E0C-4ABF-B36C-B096AD1C79F3}" srcOrd="4" destOrd="0" presId="urn:microsoft.com/office/officeart/2005/8/layout/lProcess2"/>
    <dgm:cxn modelId="{83163756-CE86-4CD9-8577-2F6F4B472699}" type="presParOf" srcId="{E8040C89-9E0C-4ABF-B36C-B096AD1C79F3}" destId="{BAEC930A-FBAB-47B0-AEAB-28ACB8B7178A}" srcOrd="0" destOrd="0" presId="urn:microsoft.com/office/officeart/2005/8/layout/lProcess2"/>
    <dgm:cxn modelId="{09279A0C-7FA4-4E78-9DE9-2C78995EB018}" type="presParOf" srcId="{E8040C89-9E0C-4ABF-B36C-B096AD1C79F3}" destId="{446AC55A-4C0C-4CFD-9933-9E309DB17692}" srcOrd="1" destOrd="0" presId="urn:microsoft.com/office/officeart/2005/8/layout/lProcess2"/>
    <dgm:cxn modelId="{04ED3AA4-00CC-4248-A5E6-2666C8B710F0}" type="presParOf" srcId="{E8040C89-9E0C-4ABF-B36C-B096AD1C79F3}" destId="{C332910D-2CA6-4CB2-95FF-5E9189F2F180}" srcOrd="2" destOrd="0" presId="urn:microsoft.com/office/officeart/2005/8/layout/lProcess2"/>
    <dgm:cxn modelId="{67BE8A2C-4E8E-453C-8AB1-2F5A02EA63B7}" type="presParOf" srcId="{C332910D-2CA6-4CB2-95FF-5E9189F2F180}" destId="{CAF0B1DE-6604-471B-B5B9-B78F6FE63FF1}" srcOrd="0" destOrd="0" presId="urn:microsoft.com/office/officeart/2005/8/layout/lProcess2"/>
    <dgm:cxn modelId="{7675AC66-5426-4D60-9862-89743F4B1030}" type="presParOf" srcId="{CAF0B1DE-6604-471B-B5B9-B78F6FE63FF1}" destId="{7CBE0FF5-D005-4F55-9B15-548381EC0AA4}"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F8B4EE-798B-4FA3-AC4C-98BA32D7726E}" type="doc">
      <dgm:prSet loTypeId="urn:microsoft.com/office/officeart/2005/8/layout/radial3" loCatId="cycle" qsTypeId="urn:microsoft.com/office/officeart/2005/8/quickstyle/simple1" qsCatId="simple" csTypeId="urn:microsoft.com/office/officeart/2005/8/colors/colorful3" csCatId="colorful" phldr="1"/>
      <dgm:spPr/>
      <dgm:t>
        <a:bodyPr/>
        <a:lstStyle/>
        <a:p>
          <a:endParaRPr lang="en-NZ"/>
        </a:p>
      </dgm:t>
    </dgm:pt>
    <dgm:pt modelId="{61D6CF14-2D68-4ADF-91FE-9EC98FA205C5}">
      <dgm:prSet phldrT="[Text]" custT="1"/>
      <dgm:spPr/>
      <dgm:t>
        <a:bodyPr/>
        <a:lstStyle/>
        <a:p>
          <a:r>
            <a:rPr lang="en-NZ" sz="5400" b="1" dirty="0"/>
            <a:t>OCEAN </a:t>
          </a:r>
          <a:r>
            <a:rPr lang="en-NZ" sz="4800" b="1" dirty="0"/>
            <a:t>Personality</a:t>
          </a:r>
          <a:endParaRPr lang="en-NZ" sz="5400" b="1" dirty="0"/>
        </a:p>
      </dgm:t>
    </dgm:pt>
    <dgm:pt modelId="{C7B66DB6-AAA8-4978-8B64-6FFC96E23376}" type="parTrans" cxnId="{B6EA1033-74D6-49E9-82A0-CD085EE14E66}">
      <dgm:prSet/>
      <dgm:spPr/>
      <dgm:t>
        <a:bodyPr/>
        <a:lstStyle/>
        <a:p>
          <a:endParaRPr lang="en-NZ" sz="2400" b="1"/>
        </a:p>
      </dgm:t>
    </dgm:pt>
    <dgm:pt modelId="{CD949FCC-073E-4B27-B974-4B97F3AF5E7D}" type="sibTrans" cxnId="{B6EA1033-74D6-49E9-82A0-CD085EE14E66}">
      <dgm:prSet/>
      <dgm:spPr/>
      <dgm:t>
        <a:bodyPr/>
        <a:lstStyle/>
        <a:p>
          <a:endParaRPr lang="en-NZ" sz="2400" b="1"/>
        </a:p>
      </dgm:t>
    </dgm:pt>
    <dgm:pt modelId="{2CA9EDE9-C4FF-408C-AE21-562E6C4F35B6}">
      <dgm:prSet phldrT="[Text]" custT="1"/>
      <dgm:spPr/>
      <dgm:t>
        <a:bodyPr/>
        <a:lstStyle/>
        <a:p>
          <a:r>
            <a:rPr lang="en-NZ" sz="1800" b="1" dirty="0"/>
            <a:t>Open to experience</a:t>
          </a:r>
        </a:p>
      </dgm:t>
    </dgm:pt>
    <dgm:pt modelId="{077E1619-1169-42B9-87DB-B6720B8A7081}" type="parTrans" cxnId="{3E697BF1-062F-4F59-B7D6-6014DB2F085E}">
      <dgm:prSet/>
      <dgm:spPr/>
      <dgm:t>
        <a:bodyPr/>
        <a:lstStyle/>
        <a:p>
          <a:endParaRPr lang="en-NZ" sz="2400" b="1"/>
        </a:p>
      </dgm:t>
    </dgm:pt>
    <dgm:pt modelId="{C39E3698-A933-4381-A1AA-17BBF120761A}" type="sibTrans" cxnId="{3E697BF1-062F-4F59-B7D6-6014DB2F085E}">
      <dgm:prSet/>
      <dgm:spPr/>
      <dgm:t>
        <a:bodyPr/>
        <a:lstStyle/>
        <a:p>
          <a:endParaRPr lang="en-NZ" sz="2400" b="1"/>
        </a:p>
      </dgm:t>
    </dgm:pt>
    <dgm:pt modelId="{BAC94A18-8020-47F7-9BFA-1C47C8877BA3}">
      <dgm:prSet phldrT="[Text]" custT="1"/>
      <dgm:spPr/>
      <dgm:t>
        <a:bodyPr/>
        <a:lstStyle/>
        <a:p>
          <a:r>
            <a:rPr lang="en-NZ" sz="1800" b="1" dirty="0"/>
            <a:t>Conscientiousness</a:t>
          </a:r>
        </a:p>
      </dgm:t>
    </dgm:pt>
    <dgm:pt modelId="{9EF9FA79-815E-4B57-B5A2-0C2F02B46C09}" type="parTrans" cxnId="{1863A8B6-EB18-4940-A3B0-3A39DF928ADE}">
      <dgm:prSet/>
      <dgm:spPr/>
      <dgm:t>
        <a:bodyPr/>
        <a:lstStyle/>
        <a:p>
          <a:endParaRPr lang="en-NZ" sz="2400" b="1"/>
        </a:p>
      </dgm:t>
    </dgm:pt>
    <dgm:pt modelId="{6ADA3A68-C8B6-4C9D-B26F-0E68E062E441}" type="sibTrans" cxnId="{1863A8B6-EB18-4940-A3B0-3A39DF928ADE}">
      <dgm:prSet/>
      <dgm:spPr/>
      <dgm:t>
        <a:bodyPr/>
        <a:lstStyle/>
        <a:p>
          <a:endParaRPr lang="en-NZ" sz="2400" b="1"/>
        </a:p>
      </dgm:t>
    </dgm:pt>
    <dgm:pt modelId="{AC32BE22-EA73-4B2E-8EE5-1CAD93C9833A}">
      <dgm:prSet phldrT="[Text]" custT="1"/>
      <dgm:spPr/>
      <dgm:t>
        <a:bodyPr/>
        <a:lstStyle/>
        <a:p>
          <a:r>
            <a:rPr lang="en-NZ" sz="1800" b="1" dirty="0"/>
            <a:t>Extroversion</a:t>
          </a:r>
        </a:p>
      </dgm:t>
    </dgm:pt>
    <dgm:pt modelId="{D25A7D80-2C18-4C5D-B78E-AA5BBC8505F6}" type="parTrans" cxnId="{AEEF3265-344F-4EE0-ACFA-9F0FACE93CC4}">
      <dgm:prSet/>
      <dgm:spPr/>
      <dgm:t>
        <a:bodyPr/>
        <a:lstStyle/>
        <a:p>
          <a:endParaRPr lang="en-NZ" sz="2400" b="1"/>
        </a:p>
      </dgm:t>
    </dgm:pt>
    <dgm:pt modelId="{43F636C1-1EA6-4805-96ED-9AD2EE8D2B5D}" type="sibTrans" cxnId="{AEEF3265-344F-4EE0-ACFA-9F0FACE93CC4}">
      <dgm:prSet/>
      <dgm:spPr/>
      <dgm:t>
        <a:bodyPr/>
        <a:lstStyle/>
        <a:p>
          <a:endParaRPr lang="en-NZ" sz="2400" b="1"/>
        </a:p>
      </dgm:t>
    </dgm:pt>
    <dgm:pt modelId="{7FA3C986-DAA1-4435-AFFE-F4688BC3C737}">
      <dgm:prSet phldrT="[Text]" custT="1"/>
      <dgm:spPr/>
      <dgm:t>
        <a:bodyPr/>
        <a:lstStyle/>
        <a:p>
          <a:r>
            <a:rPr lang="en-NZ" sz="1800" b="1" dirty="0"/>
            <a:t>Agreeableness</a:t>
          </a:r>
        </a:p>
      </dgm:t>
    </dgm:pt>
    <dgm:pt modelId="{09D6ABCE-5735-46BE-98EB-C06AA71ED93B}" type="parTrans" cxnId="{4BD23DB9-74DE-4722-8D36-5B4A18E7741F}">
      <dgm:prSet/>
      <dgm:spPr/>
      <dgm:t>
        <a:bodyPr/>
        <a:lstStyle/>
        <a:p>
          <a:endParaRPr lang="en-NZ" sz="2400" b="1"/>
        </a:p>
      </dgm:t>
    </dgm:pt>
    <dgm:pt modelId="{CCBDF784-F3A6-4C4E-9FCF-8142A1DFCF60}" type="sibTrans" cxnId="{4BD23DB9-74DE-4722-8D36-5B4A18E7741F}">
      <dgm:prSet/>
      <dgm:spPr/>
      <dgm:t>
        <a:bodyPr/>
        <a:lstStyle/>
        <a:p>
          <a:endParaRPr lang="en-NZ" sz="2400" b="1"/>
        </a:p>
      </dgm:t>
    </dgm:pt>
    <dgm:pt modelId="{7AFE3736-189E-4F2E-868E-49E4F6E5A111}">
      <dgm:prSet phldrT="[Text]" custT="1"/>
      <dgm:spPr/>
      <dgm:t>
        <a:bodyPr/>
        <a:lstStyle/>
        <a:p>
          <a:r>
            <a:rPr lang="en-NZ" sz="1800" b="1" dirty="0"/>
            <a:t>Neuroticism</a:t>
          </a:r>
        </a:p>
      </dgm:t>
    </dgm:pt>
    <dgm:pt modelId="{0C233C81-5FD2-4E17-8F9C-56059CDE1B1B}" type="parTrans" cxnId="{1517322E-A7CC-440B-BB48-CF74177FF3EF}">
      <dgm:prSet/>
      <dgm:spPr/>
      <dgm:t>
        <a:bodyPr/>
        <a:lstStyle/>
        <a:p>
          <a:endParaRPr lang="en-NZ" sz="2400" b="1"/>
        </a:p>
      </dgm:t>
    </dgm:pt>
    <dgm:pt modelId="{B036E83C-E203-493A-A679-615A9A50DECD}" type="sibTrans" cxnId="{1517322E-A7CC-440B-BB48-CF74177FF3EF}">
      <dgm:prSet/>
      <dgm:spPr/>
      <dgm:t>
        <a:bodyPr/>
        <a:lstStyle/>
        <a:p>
          <a:endParaRPr lang="en-NZ" sz="2400" b="1"/>
        </a:p>
      </dgm:t>
    </dgm:pt>
    <dgm:pt modelId="{439DAC68-5B41-496E-B4D7-C3A7CBBEA5B6}" type="pres">
      <dgm:prSet presAssocID="{EEF8B4EE-798B-4FA3-AC4C-98BA32D7726E}" presName="composite" presStyleCnt="0">
        <dgm:presLayoutVars>
          <dgm:chMax val="1"/>
          <dgm:dir/>
          <dgm:resizeHandles val="exact"/>
        </dgm:presLayoutVars>
      </dgm:prSet>
      <dgm:spPr/>
    </dgm:pt>
    <dgm:pt modelId="{1CEE91BA-F57E-4529-BCB0-20CA1A28848A}" type="pres">
      <dgm:prSet presAssocID="{EEF8B4EE-798B-4FA3-AC4C-98BA32D7726E}" presName="radial" presStyleCnt="0">
        <dgm:presLayoutVars>
          <dgm:animLvl val="ctr"/>
        </dgm:presLayoutVars>
      </dgm:prSet>
      <dgm:spPr/>
    </dgm:pt>
    <dgm:pt modelId="{52E9012F-FC2F-4AB8-B71E-08D0A370FEA2}" type="pres">
      <dgm:prSet presAssocID="{61D6CF14-2D68-4ADF-91FE-9EC98FA205C5}" presName="centerShape" presStyleLbl="vennNode1" presStyleIdx="0" presStyleCnt="6"/>
      <dgm:spPr/>
    </dgm:pt>
    <dgm:pt modelId="{DB5B71BF-1F1B-4903-B18E-FD5FC075E5FB}" type="pres">
      <dgm:prSet presAssocID="{2CA9EDE9-C4FF-408C-AE21-562E6C4F35B6}" presName="node" presStyleLbl="vennNode1" presStyleIdx="1" presStyleCnt="6">
        <dgm:presLayoutVars>
          <dgm:bulletEnabled val="1"/>
        </dgm:presLayoutVars>
      </dgm:prSet>
      <dgm:spPr/>
    </dgm:pt>
    <dgm:pt modelId="{E16241AB-2693-4C13-894F-39F656E8C606}" type="pres">
      <dgm:prSet presAssocID="{BAC94A18-8020-47F7-9BFA-1C47C8877BA3}" presName="node" presStyleLbl="vennNode1" presStyleIdx="2" presStyleCnt="6">
        <dgm:presLayoutVars>
          <dgm:bulletEnabled val="1"/>
        </dgm:presLayoutVars>
      </dgm:prSet>
      <dgm:spPr/>
    </dgm:pt>
    <dgm:pt modelId="{4DA5EAA8-258C-47E7-A34D-EC115501D55A}" type="pres">
      <dgm:prSet presAssocID="{AC32BE22-EA73-4B2E-8EE5-1CAD93C9833A}" presName="node" presStyleLbl="vennNode1" presStyleIdx="3" presStyleCnt="6">
        <dgm:presLayoutVars>
          <dgm:bulletEnabled val="1"/>
        </dgm:presLayoutVars>
      </dgm:prSet>
      <dgm:spPr/>
    </dgm:pt>
    <dgm:pt modelId="{84744B72-1DCC-4453-9787-2458FDEB6780}" type="pres">
      <dgm:prSet presAssocID="{7FA3C986-DAA1-4435-AFFE-F4688BC3C737}" presName="node" presStyleLbl="vennNode1" presStyleIdx="4" presStyleCnt="6">
        <dgm:presLayoutVars>
          <dgm:bulletEnabled val="1"/>
        </dgm:presLayoutVars>
      </dgm:prSet>
      <dgm:spPr/>
    </dgm:pt>
    <dgm:pt modelId="{E2A5F80E-01BA-4EB2-9670-A5FCFA0592B8}" type="pres">
      <dgm:prSet presAssocID="{7AFE3736-189E-4F2E-868E-49E4F6E5A111}" presName="node" presStyleLbl="vennNode1" presStyleIdx="5" presStyleCnt="6">
        <dgm:presLayoutVars>
          <dgm:bulletEnabled val="1"/>
        </dgm:presLayoutVars>
      </dgm:prSet>
      <dgm:spPr/>
    </dgm:pt>
  </dgm:ptLst>
  <dgm:cxnLst>
    <dgm:cxn modelId="{9DA3AE00-F003-49C8-9E53-C51187BFF1A8}" type="presOf" srcId="{61D6CF14-2D68-4ADF-91FE-9EC98FA205C5}" destId="{52E9012F-FC2F-4AB8-B71E-08D0A370FEA2}" srcOrd="0" destOrd="0" presId="urn:microsoft.com/office/officeart/2005/8/layout/radial3"/>
    <dgm:cxn modelId="{8AE4DD0E-B6A9-4259-85B9-C6FC94430254}" type="presOf" srcId="{BAC94A18-8020-47F7-9BFA-1C47C8877BA3}" destId="{E16241AB-2693-4C13-894F-39F656E8C606}" srcOrd="0" destOrd="0" presId="urn:microsoft.com/office/officeart/2005/8/layout/radial3"/>
    <dgm:cxn modelId="{1517322E-A7CC-440B-BB48-CF74177FF3EF}" srcId="{61D6CF14-2D68-4ADF-91FE-9EC98FA205C5}" destId="{7AFE3736-189E-4F2E-868E-49E4F6E5A111}" srcOrd="4" destOrd="0" parTransId="{0C233C81-5FD2-4E17-8F9C-56059CDE1B1B}" sibTransId="{B036E83C-E203-493A-A679-615A9A50DECD}"/>
    <dgm:cxn modelId="{B6EA1033-74D6-49E9-82A0-CD085EE14E66}" srcId="{EEF8B4EE-798B-4FA3-AC4C-98BA32D7726E}" destId="{61D6CF14-2D68-4ADF-91FE-9EC98FA205C5}" srcOrd="0" destOrd="0" parTransId="{C7B66DB6-AAA8-4978-8B64-6FFC96E23376}" sibTransId="{CD949FCC-073E-4B27-B974-4B97F3AF5E7D}"/>
    <dgm:cxn modelId="{A2311B44-643D-4C10-B19E-EDC7749BCDEC}" type="presOf" srcId="{EEF8B4EE-798B-4FA3-AC4C-98BA32D7726E}" destId="{439DAC68-5B41-496E-B4D7-C3A7CBBEA5B6}" srcOrd="0" destOrd="0" presId="urn:microsoft.com/office/officeart/2005/8/layout/radial3"/>
    <dgm:cxn modelId="{AEEF3265-344F-4EE0-ACFA-9F0FACE93CC4}" srcId="{61D6CF14-2D68-4ADF-91FE-9EC98FA205C5}" destId="{AC32BE22-EA73-4B2E-8EE5-1CAD93C9833A}" srcOrd="2" destOrd="0" parTransId="{D25A7D80-2C18-4C5D-B78E-AA5BBC8505F6}" sibTransId="{43F636C1-1EA6-4805-96ED-9AD2EE8D2B5D}"/>
    <dgm:cxn modelId="{4073C379-D8F6-46CE-BC46-CA84551F07BA}" type="presOf" srcId="{AC32BE22-EA73-4B2E-8EE5-1CAD93C9833A}" destId="{4DA5EAA8-258C-47E7-A34D-EC115501D55A}" srcOrd="0" destOrd="0" presId="urn:microsoft.com/office/officeart/2005/8/layout/radial3"/>
    <dgm:cxn modelId="{F104DE93-3AD9-4CA5-A954-6B6CE72AB376}" type="presOf" srcId="{7FA3C986-DAA1-4435-AFFE-F4688BC3C737}" destId="{84744B72-1DCC-4453-9787-2458FDEB6780}" srcOrd="0" destOrd="0" presId="urn:microsoft.com/office/officeart/2005/8/layout/radial3"/>
    <dgm:cxn modelId="{1863A8B6-EB18-4940-A3B0-3A39DF928ADE}" srcId="{61D6CF14-2D68-4ADF-91FE-9EC98FA205C5}" destId="{BAC94A18-8020-47F7-9BFA-1C47C8877BA3}" srcOrd="1" destOrd="0" parTransId="{9EF9FA79-815E-4B57-B5A2-0C2F02B46C09}" sibTransId="{6ADA3A68-C8B6-4C9D-B26F-0E68E062E441}"/>
    <dgm:cxn modelId="{4BD23DB9-74DE-4722-8D36-5B4A18E7741F}" srcId="{61D6CF14-2D68-4ADF-91FE-9EC98FA205C5}" destId="{7FA3C986-DAA1-4435-AFFE-F4688BC3C737}" srcOrd="3" destOrd="0" parTransId="{09D6ABCE-5735-46BE-98EB-C06AA71ED93B}" sibTransId="{CCBDF784-F3A6-4C4E-9FCF-8142A1DFCF60}"/>
    <dgm:cxn modelId="{3BF9C1C7-1089-4D60-B4BA-F4FA55198FA9}" type="presOf" srcId="{2CA9EDE9-C4FF-408C-AE21-562E6C4F35B6}" destId="{DB5B71BF-1F1B-4903-B18E-FD5FC075E5FB}" srcOrd="0" destOrd="0" presId="urn:microsoft.com/office/officeart/2005/8/layout/radial3"/>
    <dgm:cxn modelId="{A1A4B4E5-915D-402B-BF06-0EBEAF7057A2}" type="presOf" srcId="{7AFE3736-189E-4F2E-868E-49E4F6E5A111}" destId="{E2A5F80E-01BA-4EB2-9670-A5FCFA0592B8}" srcOrd="0" destOrd="0" presId="urn:microsoft.com/office/officeart/2005/8/layout/radial3"/>
    <dgm:cxn modelId="{3E697BF1-062F-4F59-B7D6-6014DB2F085E}" srcId="{61D6CF14-2D68-4ADF-91FE-9EC98FA205C5}" destId="{2CA9EDE9-C4FF-408C-AE21-562E6C4F35B6}" srcOrd="0" destOrd="0" parTransId="{077E1619-1169-42B9-87DB-B6720B8A7081}" sibTransId="{C39E3698-A933-4381-A1AA-17BBF120761A}"/>
    <dgm:cxn modelId="{D38C600B-20FD-4FDE-A02E-77977BAF3D08}" type="presParOf" srcId="{439DAC68-5B41-496E-B4D7-C3A7CBBEA5B6}" destId="{1CEE91BA-F57E-4529-BCB0-20CA1A28848A}" srcOrd="0" destOrd="0" presId="urn:microsoft.com/office/officeart/2005/8/layout/radial3"/>
    <dgm:cxn modelId="{98DF9E5B-AA65-4154-861D-618E63BC873B}" type="presParOf" srcId="{1CEE91BA-F57E-4529-BCB0-20CA1A28848A}" destId="{52E9012F-FC2F-4AB8-B71E-08D0A370FEA2}" srcOrd="0" destOrd="0" presId="urn:microsoft.com/office/officeart/2005/8/layout/radial3"/>
    <dgm:cxn modelId="{65B7804C-53E2-4E86-9DDA-4DFC0AAE6894}" type="presParOf" srcId="{1CEE91BA-F57E-4529-BCB0-20CA1A28848A}" destId="{DB5B71BF-1F1B-4903-B18E-FD5FC075E5FB}" srcOrd="1" destOrd="0" presId="urn:microsoft.com/office/officeart/2005/8/layout/radial3"/>
    <dgm:cxn modelId="{4779551F-CE1A-4424-A119-C41DD1B38F75}" type="presParOf" srcId="{1CEE91BA-F57E-4529-BCB0-20CA1A28848A}" destId="{E16241AB-2693-4C13-894F-39F656E8C606}" srcOrd="2" destOrd="0" presId="urn:microsoft.com/office/officeart/2005/8/layout/radial3"/>
    <dgm:cxn modelId="{45D4B2A6-47A1-4AB3-917D-C66509E83792}" type="presParOf" srcId="{1CEE91BA-F57E-4529-BCB0-20CA1A28848A}" destId="{4DA5EAA8-258C-47E7-A34D-EC115501D55A}" srcOrd="3" destOrd="0" presId="urn:microsoft.com/office/officeart/2005/8/layout/radial3"/>
    <dgm:cxn modelId="{8E88D7E2-56BF-477E-AB8F-27819AF3D3F4}" type="presParOf" srcId="{1CEE91BA-F57E-4529-BCB0-20CA1A28848A}" destId="{84744B72-1DCC-4453-9787-2458FDEB6780}" srcOrd="4" destOrd="0" presId="urn:microsoft.com/office/officeart/2005/8/layout/radial3"/>
    <dgm:cxn modelId="{051D3A29-0561-42EA-9F45-F9005DC5989A}" type="presParOf" srcId="{1CEE91BA-F57E-4529-BCB0-20CA1A28848A}" destId="{E2A5F80E-01BA-4EB2-9670-A5FCFA0592B8}"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69DACBD-2F41-47D1-AE8F-A58D43EC2709}" type="doc">
      <dgm:prSet loTypeId="urn:microsoft.com/office/officeart/2008/layout/VerticalCircleList" loCatId="list" qsTypeId="urn:microsoft.com/office/officeart/2005/8/quickstyle/simple1" qsCatId="simple" csTypeId="urn:microsoft.com/office/officeart/2005/8/colors/accent1_1" csCatId="accent1" phldr="1"/>
      <dgm:spPr/>
      <dgm:t>
        <a:bodyPr/>
        <a:lstStyle/>
        <a:p>
          <a:endParaRPr lang="en-NZ"/>
        </a:p>
      </dgm:t>
    </dgm:pt>
    <dgm:pt modelId="{8386E365-7191-4900-B972-283026B9AD67}">
      <dgm:prSet phldrT="[Text]"/>
      <dgm:spPr/>
      <dgm:t>
        <a:bodyPr/>
        <a:lstStyle/>
        <a:p>
          <a:r>
            <a:rPr lang="en-NZ" dirty="0">
              <a:solidFill>
                <a:schemeClr val="bg1"/>
              </a:solidFill>
            </a:rPr>
            <a:t>Learning</a:t>
          </a:r>
        </a:p>
      </dgm:t>
    </dgm:pt>
    <dgm:pt modelId="{859E788F-EDA2-4BD2-96F2-7C25F6712351}" type="parTrans" cxnId="{16C51643-CE4A-4947-830F-8E67DB2A45F3}">
      <dgm:prSet/>
      <dgm:spPr/>
      <dgm:t>
        <a:bodyPr/>
        <a:lstStyle/>
        <a:p>
          <a:endParaRPr lang="en-NZ">
            <a:solidFill>
              <a:schemeClr val="bg1"/>
            </a:solidFill>
          </a:endParaRPr>
        </a:p>
      </dgm:t>
    </dgm:pt>
    <dgm:pt modelId="{DABEBC73-576E-4C3F-B264-2224ED53D2A2}" type="sibTrans" cxnId="{16C51643-CE4A-4947-830F-8E67DB2A45F3}">
      <dgm:prSet/>
      <dgm:spPr/>
      <dgm:t>
        <a:bodyPr/>
        <a:lstStyle/>
        <a:p>
          <a:endParaRPr lang="en-NZ">
            <a:solidFill>
              <a:schemeClr val="bg1"/>
            </a:solidFill>
          </a:endParaRPr>
        </a:p>
      </dgm:t>
    </dgm:pt>
    <dgm:pt modelId="{5AC1A637-BF31-4D36-B69A-F1FD9FF1925E}">
      <dgm:prSet phldrT="[Text]"/>
      <dgm:spPr/>
      <dgm:t>
        <a:bodyPr/>
        <a:lstStyle/>
        <a:p>
          <a:r>
            <a:rPr lang="en-NZ" dirty="0">
              <a:solidFill>
                <a:schemeClr val="bg1"/>
              </a:solidFill>
            </a:rPr>
            <a:t>Teamwork/Collaboration</a:t>
          </a:r>
        </a:p>
      </dgm:t>
    </dgm:pt>
    <dgm:pt modelId="{A13834E1-9A83-49E3-931E-5AFB36057C7E}" type="parTrans" cxnId="{74D13167-650A-4B5C-8BF5-595E73D70B88}">
      <dgm:prSet/>
      <dgm:spPr/>
      <dgm:t>
        <a:bodyPr/>
        <a:lstStyle/>
        <a:p>
          <a:endParaRPr lang="en-NZ">
            <a:solidFill>
              <a:schemeClr val="bg1"/>
            </a:solidFill>
          </a:endParaRPr>
        </a:p>
      </dgm:t>
    </dgm:pt>
    <dgm:pt modelId="{D505478E-1B14-4637-A373-F6BD9583486E}" type="sibTrans" cxnId="{74D13167-650A-4B5C-8BF5-595E73D70B88}">
      <dgm:prSet/>
      <dgm:spPr/>
      <dgm:t>
        <a:bodyPr/>
        <a:lstStyle/>
        <a:p>
          <a:endParaRPr lang="en-NZ">
            <a:solidFill>
              <a:schemeClr val="bg1"/>
            </a:solidFill>
          </a:endParaRPr>
        </a:p>
      </dgm:t>
    </dgm:pt>
    <dgm:pt modelId="{335F7C19-E0B8-4165-AADE-619FF31E5324}">
      <dgm:prSet phldrT="[Text]"/>
      <dgm:spPr/>
      <dgm:t>
        <a:bodyPr/>
        <a:lstStyle/>
        <a:p>
          <a:r>
            <a:rPr lang="en-NZ" dirty="0">
              <a:solidFill>
                <a:schemeClr val="bg1"/>
              </a:solidFill>
            </a:rPr>
            <a:t>Excitement</a:t>
          </a:r>
        </a:p>
      </dgm:t>
    </dgm:pt>
    <dgm:pt modelId="{DBDA2AA2-4342-443E-A8F8-48BAF03ABAA7}" type="parTrans" cxnId="{761BF0AA-8F8E-4A36-A62C-0A2EB32E77C2}">
      <dgm:prSet/>
      <dgm:spPr/>
      <dgm:t>
        <a:bodyPr/>
        <a:lstStyle/>
        <a:p>
          <a:endParaRPr lang="en-NZ">
            <a:solidFill>
              <a:schemeClr val="bg1"/>
            </a:solidFill>
          </a:endParaRPr>
        </a:p>
      </dgm:t>
    </dgm:pt>
    <dgm:pt modelId="{43740184-76C0-4902-83C4-2026245509BC}" type="sibTrans" cxnId="{761BF0AA-8F8E-4A36-A62C-0A2EB32E77C2}">
      <dgm:prSet/>
      <dgm:spPr/>
      <dgm:t>
        <a:bodyPr/>
        <a:lstStyle/>
        <a:p>
          <a:endParaRPr lang="en-NZ">
            <a:solidFill>
              <a:schemeClr val="bg1"/>
            </a:solidFill>
          </a:endParaRPr>
        </a:p>
      </dgm:t>
    </dgm:pt>
    <dgm:pt modelId="{5A4CB737-9A82-4781-B015-639D27FD21CF}">
      <dgm:prSet phldrT="[Text]"/>
      <dgm:spPr/>
      <dgm:t>
        <a:bodyPr/>
        <a:lstStyle/>
        <a:p>
          <a:r>
            <a:rPr lang="en-NZ" dirty="0">
              <a:solidFill>
                <a:schemeClr val="bg1"/>
              </a:solidFill>
            </a:rPr>
            <a:t>Fun</a:t>
          </a:r>
        </a:p>
      </dgm:t>
    </dgm:pt>
    <dgm:pt modelId="{DC9F0C9A-8982-4BC8-85E9-53C51928949C}" type="parTrans" cxnId="{F029A778-8B59-4F1C-AED4-2380185CABDF}">
      <dgm:prSet/>
      <dgm:spPr/>
      <dgm:t>
        <a:bodyPr/>
        <a:lstStyle/>
        <a:p>
          <a:endParaRPr lang="en-NZ">
            <a:solidFill>
              <a:schemeClr val="bg1"/>
            </a:solidFill>
          </a:endParaRPr>
        </a:p>
      </dgm:t>
    </dgm:pt>
    <dgm:pt modelId="{EEEC3566-55DF-4CB6-AEA5-20F200B2A370}" type="sibTrans" cxnId="{F029A778-8B59-4F1C-AED4-2380185CABDF}">
      <dgm:prSet/>
      <dgm:spPr/>
      <dgm:t>
        <a:bodyPr/>
        <a:lstStyle/>
        <a:p>
          <a:endParaRPr lang="en-NZ">
            <a:solidFill>
              <a:schemeClr val="bg1"/>
            </a:solidFill>
          </a:endParaRPr>
        </a:p>
      </dgm:t>
    </dgm:pt>
    <dgm:pt modelId="{C8698CB2-B157-4CA6-90CB-606917562BD7}">
      <dgm:prSet phldrT="[Text]"/>
      <dgm:spPr/>
      <dgm:t>
        <a:bodyPr/>
        <a:lstStyle/>
        <a:p>
          <a:r>
            <a:rPr lang="en-NZ" dirty="0">
              <a:solidFill>
                <a:schemeClr val="bg1"/>
              </a:solidFill>
            </a:rPr>
            <a:t>Positivity</a:t>
          </a:r>
        </a:p>
      </dgm:t>
    </dgm:pt>
    <dgm:pt modelId="{C68BD48B-2ADD-4C0B-8729-236E7E059A27}" type="parTrans" cxnId="{B9BEEE81-D9A7-4FC7-AA7F-67B5F03228BF}">
      <dgm:prSet/>
      <dgm:spPr/>
      <dgm:t>
        <a:bodyPr/>
        <a:lstStyle/>
        <a:p>
          <a:endParaRPr lang="en-NZ">
            <a:solidFill>
              <a:schemeClr val="bg1"/>
            </a:solidFill>
          </a:endParaRPr>
        </a:p>
      </dgm:t>
    </dgm:pt>
    <dgm:pt modelId="{33694CB9-858B-4AA3-9545-8FEABF76309E}" type="sibTrans" cxnId="{B9BEEE81-D9A7-4FC7-AA7F-67B5F03228BF}">
      <dgm:prSet/>
      <dgm:spPr/>
      <dgm:t>
        <a:bodyPr/>
        <a:lstStyle/>
        <a:p>
          <a:endParaRPr lang="en-NZ">
            <a:solidFill>
              <a:schemeClr val="bg1"/>
            </a:solidFill>
          </a:endParaRPr>
        </a:p>
      </dgm:t>
    </dgm:pt>
    <dgm:pt modelId="{B3FB1968-78B7-465E-8589-6925606E3893}">
      <dgm:prSet phldrT="[Text]"/>
      <dgm:spPr/>
      <dgm:t>
        <a:bodyPr/>
        <a:lstStyle/>
        <a:p>
          <a:r>
            <a:rPr lang="en-NZ" dirty="0">
              <a:solidFill>
                <a:schemeClr val="bg1"/>
              </a:solidFill>
            </a:rPr>
            <a:t>Achievement</a:t>
          </a:r>
        </a:p>
      </dgm:t>
    </dgm:pt>
    <dgm:pt modelId="{F9D1DB46-B11C-42FF-8B14-D68B6E1F6A7D}" type="parTrans" cxnId="{A6291054-B7FF-4DC8-9D2E-4EA20F89C8E9}">
      <dgm:prSet/>
      <dgm:spPr/>
      <dgm:t>
        <a:bodyPr/>
        <a:lstStyle/>
        <a:p>
          <a:endParaRPr lang="en-NZ">
            <a:solidFill>
              <a:schemeClr val="bg1"/>
            </a:solidFill>
          </a:endParaRPr>
        </a:p>
      </dgm:t>
    </dgm:pt>
    <dgm:pt modelId="{20CE4B96-64DF-4A30-A077-9050AADF941C}" type="sibTrans" cxnId="{A6291054-B7FF-4DC8-9D2E-4EA20F89C8E9}">
      <dgm:prSet/>
      <dgm:spPr/>
      <dgm:t>
        <a:bodyPr/>
        <a:lstStyle/>
        <a:p>
          <a:endParaRPr lang="en-NZ">
            <a:solidFill>
              <a:schemeClr val="bg1"/>
            </a:solidFill>
          </a:endParaRPr>
        </a:p>
      </dgm:t>
    </dgm:pt>
    <dgm:pt modelId="{14A68ED7-92C2-43C1-912C-059E59FC386C}" type="pres">
      <dgm:prSet presAssocID="{B69DACBD-2F41-47D1-AE8F-A58D43EC2709}" presName="Name0" presStyleCnt="0">
        <dgm:presLayoutVars>
          <dgm:dir/>
        </dgm:presLayoutVars>
      </dgm:prSet>
      <dgm:spPr/>
    </dgm:pt>
    <dgm:pt modelId="{6506868D-EFA5-47E8-99CB-3D33358E4DB1}" type="pres">
      <dgm:prSet presAssocID="{8386E365-7191-4900-B972-283026B9AD67}" presName="noChildren" presStyleCnt="0"/>
      <dgm:spPr/>
    </dgm:pt>
    <dgm:pt modelId="{A23756A1-903B-4B9F-96B0-B06340B9DF96}" type="pres">
      <dgm:prSet presAssocID="{8386E365-7191-4900-B972-283026B9AD67}" presName="gap" presStyleCnt="0"/>
      <dgm:spPr/>
    </dgm:pt>
    <dgm:pt modelId="{605543D6-9808-4893-A302-645A425FE997}" type="pres">
      <dgm:prSet presAssocID="{8386E365-7191-4900-B972-283026B9AD67}" presName="medCircle2" presStyleLbl="vennNode1" presStyleIdx="0" presStyleCnt="6"/>
      <dgm:spPr/>
    </dgm:pt>
    <dgm:pt modelId="{B6820EE4-2268-4D92-BA1C-F5959286B74C}" type="pres">
      <dgm:prSet presAssocID="{8386E365-7191-4900-B972-283026B9AD67}" presName="txLvlOnly1" presStyleLbl="revTx" presStyleIdx="0" presStyleCnt="6"/>
      <dgm:spPr/>
    </dgm:pt>
    <dgm:pt modelId="{8BDA6B5D-4480-4453-994F-E2B8C62690DC}" type="pres">
      <dgm:prSet presAssocID="{5AC1A637-BF31-4D36-B69A-F1FD9FF1925E}" presName="noChildren" presStyleCnt="0"/>
      <dgm:spPr/>
    </dgm:pt>
    <dgm:pt modelId="{2DC7C4B2-160C-4A6C-B45A-D6B826C31442}" type="pres">
      <dgm:prSet presAssocID="{5AC1A637-BF31-4D36-B69A-F1FD9FF1925E}" presName="gap" presStyleCnt="0"/>
      <dgm:spPr/>
    </dgm:pt>
    <dgm:pt modelId="{30166C28-F97C-464F-AC85-16033D0209A6}" type="pres">
      <dgm:prSet presAssocID="{5AC1A637-BF31-4D36-B69A-F1FD9FF1925E}" presName="medCircle2" presStyleLbl="vennNode1" presStyleIdx="1" presStyleCnt="6"/>
      <dgm:spPr/>
    </dgm:pt>
    <dgm:pt modelId="{A1974ACB-5F84-4217-8947-2DE76E00D43B}" type="pres">
      <dgm:prSet presAssocID="{5AC1A637-BF31-4D36-B69A-F1FD9FF1925E}" presName="txLvlOnly1" presStyleLbl="revTx" presStyleIdx="1" presStyleCnt="6"/>
      <dgm:spPr/>
    </dgm:pt>
    <dgm:pt modelId="{5337F59B-18B6-4369-977B-A39CE6A22FA3}" type="pres">
      <dgm:prSet presAssocID="{335F7C19-E0B8-4165-AADE-619FF31E5324}" presName="noChildren" presStyleCnt="0"/>
      <dgm:spPr/>
    </dgm:pt>
    <dgm:pt modelId="{1E360412-4501-486E-9B1E-281DF2365060}" type="pres">
      <dgm:prSet presAssocID="{335F7C19-E0B8-4165-AADE-619FF31E5324}" presName="gap" presStyleCnt="0"/>
      <dgm:spPr/>
    </dgm:pt>
    <dgm:pt modelId="{86E40495-775A-43C1-A5A4-ED6123EE2A79}" type="pres">
      <dgm:prSet presAssocID="{335F7C19-E0B8-4165-AADE-619FF31E5324}" presName="medCircle2" presStyleLbl="vennNode1" presStyleIdx="2" presStyleCnt="6"/>
      <dgm:spPr/>
    </dgm:pt>
    <dgm:pt modelId="{FFCD051B-12CA-489C-BDCE-DEFC2F16F32E}" type="pres">
      <dgm:prSet presAssocID="{335F7C19-E0B8-4165-AADE-619FF31E5324}" presName="txLvlOnly1" presStyleLbl="revTx" presStyleIdx="2" presStyleCnt="6"/>
      <dgm:spPr/>
    </dgm:pt>
    <dgm:pt modelId="{269ED10E-56A4-4BC1-970F-34DDCC3DACE4}" type="pres">
      <dgm:prSet presAssocID="{5A4CB737-9A82-4781-B015-639D27FD21CF}" presName="noChildren" presStyleCnt="0"/>
      <dgm:spPr/>
    </dgm:pt>
    <dgm:pt modelId="{19533A0C-D944-4A6D-AC34-F32E859F99DD}" type="pres">
      <dgm:prSet presAssocID="{5A4CB737-9A82-4781-B015-639D27FD21CF}" presName="gap" presStyleCnt="0"/>
      <dgm:spPr/>
    </dgm:pt>
    <dgm:pt modelId="{293D492E-F1A5-49C3-8308-A7660A809BEE}" type="pres">
      <dgm:prSet presAssocID="{5A4CB737-9A82-4781-B015-639D27FD21CF}" presName="medCircle2" presStyleLbl="vennNode1" presStyleIdx="3" presStyleCnt="6"/>
      <dgm:spPr/>
    </dgm:pt>
    <dgm:pt modelId="{354079F1-103B-443A-8B88-31046360540E}" type="pres">
      <dgm:prSet presAssocID="{5A4CB737-9A82-4781-B015-639D27FD21CF}" presName="txLvlOnly1" presStyleLbl="revTx" presStyleIdx="3" presStyleCnt="6"/>
      <dgm:spPr/>
    </dgm:pt>
    <dgm:pt modelId="{C22E08D7-5D8F-4D70-A3DE-387B8C978985}" type="pres">
      <dgm:prSet presAssocID="{C8698CB2-B157-4CA6-90CB-606917562BD7}" presName="noChildren" presStyleCnt="0"/>
      <dgm:spPr/>
    </dgm:pt>
    <dgm:pt modelId="{251E3912-F980-42B9-BA4F-87D8ABA94FBE}" type="pres">
      <dgm:prSet presAssocID="{C8698CB2-B157-4CA6-90CB-606917562BD7}" presName="gap" presStyleCnt="0"/>
      <dgm:spPr/>
    </dgm:pt>
    <dgm:pt modelId="{C8FE6B10-3C42-4939-BD13-BA613C96CB4F}" type="pres">
      <dgm:prSet presAssocID="{C8698CB2-B157-4CA6-90CB-606917562BD7}" presName="medCircle2" presStyleLbl="vennNode1" presStyleIdx="4" presStyleCnt="6"/>
      <dgm:spPr/>
    </dgm:pt>
    <dgm:pt modelId="{5D87E2F4-F8A1-488B-83A3-4059A35C37D9}" type="pres">
      <dgm:prSet presAssocID="{C8698CB2-B157-4CA6-90CB-606917562BD7}" presName="txLvlOnly1" presStyleLbl="revTx" presStyleIdx="4" presStyleCnt="6"/>
      <dgm:spPr/>
    </dgm:pt>
    <dgm:pt modelId="{5932CC46-6EB8-4BD3-8F5A-7A6BE0D5BECC}" type="pres">
      <dgm:prSet presAssocID="{B3FB1968-78B7-465E-8589-6925606E3893}" presName="noChildren" presStyleCnt="0"/>
      <dgm:spPr/>
    </dgm:pt>
    <dgm:pt modelId="{015DD426-9CA1-4A79-AEAE-9B671DA6640F}" type="pres">
      <dgm:prSet presAssocID="{B3FB1968-78B7-465E-8589-6925606E3893}" presName="gap" presStyleCnt="0"/>
      <dgm:spPr/>
    </dgm:pt>
    <dgm:pt modelId="{56309FE2-2DB2-4D10-B3FA-9C2488A15D3B}" type="pres">
      <dgm:prSet presAssocID="{B3FB1968-78B7-465E-8589-6925606E3893}" presName="medCircle2" presStyleLbl="vennNode1" presStyleIdx="5" presStyleCnt="6"/>
      <dgm:spPr/>
    </dgm:pt>
    <dgm:pt modelId="{F6BECBB4-1234-4313-8D88-7D6CCA538BF5}" type="pres">
      <dgm:prSet presAssocID="{B3FB1968-78B7-465E-8589-6925606E3893}" presName="txLvlOnly1" presStyleLbl="revTx" presStyleIdx="5" presStyleCnt="6"/>
      <dgm:spPr/>
    </dgm:pt>
  </dgm:ptLst>
  <dgm:cxnLst>
    <dgm:cxn modelId="{DB74F81D-F7F7-455D-BD0D-84E2E20541C2}" type="presOf" srcId="{5A4CB737-9A82-4781-B015-639D27FD21CF}" destId="{354079F1-103B-443A-8B88-31046360540E}" srcOrd="0" destOrd="0" presId="urn:microsoft.com/office/officeart/2008/layout/VerticalCircleList"/>
    <dgm:cxn modelId="{22010F2C-0B83-41FE-A129-3F475F403331}" type="presOf" srcId="{B69DACBD-2F41-47D1-AE8F-A58D43EC2709}" destId="{14A68ED7-92C2-43C1-912C-059E59FC386C}" srcOrd="0" destOrd="0" presId="urn:microsoft.com/office/officeart/2008/layout/VerticalCircleList"/>
    <dgm:cxn modelId="{9F68305D-0DA9-4C80-B405-0DDA0979A97B}" type="presOf" srcId="{8386E365-7191-4900-B972-283026B9AD67}" destId="{B6820EE4-2268-4D92-BA1C-F5959286B74C}" srcOrd="0" destOrd="0" presId="urn:microsoft.com/office/officeart/2008/layout/VerticalCircleList"/>
    <dgm:cxn modelId="{16C51643-CE4A-4947-830F-8E67DB2A45F3}" srcId="{B69DACBD-2F41-47D1-AE8F-A58D43EC2709}" destId="{8386E365-7191-4900-B972-283026B9AD67}" srcOrd="0" destOrd="0" parTransId="{859E788F-EDA2-4BD2-96F2-7C25F6712351}" sibTransId="{DABEBC73-576E-4C3F-B264-2224ED53D2A2}"/>
    <dgm:cxn modelId="{74D13167-650A-4B5C-8BF5-595E73D70B88}" srcId="{B69DACBD-2F41-47D1-AE8F-A58D43EC2709}" destId="{5AC1A637-BF31-4D36-B69A-F1FD9FF1925E}" srcOrd="1" destOrd="0" parTransId="{A13834E1-9A83-49E3-931E-5AFB36057C7E}" sibTransId="{D505478E-1B14-4637-A373-F6BD9583486E}"/>
    <dgm:cxn modelId="{383B9F6E-B509-4F9F-A813-127F73162F18}" type="presOf" srcId="{C8698CB2-B157-4CA6-90CB-606917562BD7}" destId="{5D87E2F4-F8A1-488B-83A3-4059A35C37D9}" srcOrd="0" destOrd="0" presId="urn:microsoft.com/office/officeart/2008/layout/VerticalCircleList"/>
    <dgm:cxn modelId="{A6291054-B7FF-4DC8-9D2E-4EA20F89C8E9}" srcId="{B69DACBD-2F41-47D1-AE8F-A58D43EC2709}" destId="{B3FB1968-78B7-465E-8589-6925606E3893}" srcOrd="5" destOrd="0" parTransId="{F9D1DB46-B11C-42FF-8B14-D68B6E1F6A7D}" sibTransId="{20CE4B96-64DF-4A30-A077-9050AADF941C}"/>
    <dgm:cxn modelId="{F029A778-8B59-4F1C-AED4-2380185CABDF}" srcId="{B69DACBD-2F41-47D1-AE8F-A58D43EC2709}" destId="{5A4CB737-9A82-4781-B015-639D27FD21CF}" srcOrd="3" destOrd="0" parTransId="{DC9F0C9A-8982-4BC8-85E9-53C51928949C}" sibTransId="{EEEC3566-55DF-4CB6-AEA5-20F200B2A370}"/>
    <dgm:cxn modelId="{3144D558-5C49-42E2-A620-992F595F8CF5}" type="presOf" srcId="{5AC1A637-BF31-4D36-B69A-F1FD9FF1925E}" destId="{A1974ACB-5F84-4217-8947-2DE76E00D43B}" srcOrd="0" destOrd="0" presId="urn:microsoft.com/office/officeart/2008/layout/VerticalCircleList"/>
    <dgm:cxn modelId="{B9BEEE81-D9A7-4FC7-AA7F-67B5F03228BF}" srcId="{B69DACBD-2F41-47D1-AE8F-A58D43EC2709}" destId="{C8698CB2-B157-4CA6-90CB-606917562BD7}" srcOrd="4" destOrd="0" parTransId="{C68BD48B-2ADD-4C0B-8729-236E7E059A27}" sibTransId="{33694CB9-858B-4AA3-9545-8FEABF76309E}"/>
    <dgm:cxn modelId="{761BF0AA-8F8E-4A36-A62C-0A2EB32E77C2}" srcId="{B69DACBD-2F41-47D1-AE8F-A58D43EC2709}" destId="{335F7C19-E0B8-4165-AADE-619FF31E5324}" srcOrd="2" destOrd="0" parTransId="{DBDA2AA2-4342-443E-A8F8-48BAF03ABAA7}" sibTransId="{43740184-76C0-4902-83C4-2026245509BC}"/>
    <dgm:cxn modelId="{A726D2EA-AF61-4FCB-B903-59D4B3B18F69}" type="presOf" srcId="{335F7C19-E0B8-4165-AADE-619FF31E5324}" destId="{FFCD051B-12CA-489C-BDCE-DEFC2F16F32E}" srcOrd="0" destOrd="0" presId="urn:microsoft.com/office/officeart/2008/layout/VerticalCircleList"/>
    <dgm:cxn modelId="{DC5F0BFE-8A9C-40CA-9623-4B163CFCDDEC}" type="presOf" srcId="{B3FB1968-78B7-465E-8589-6925606E3893}" destId="{F6BECBB4-1234-4313-8D88-7D6CCA538BF5}" srcOrd="0" destOrd="0" presId="urn:microsoft.com/office/officeart/2008/layout/VerticalCircleList"/>
    <dgm:cxn modelId="{134EF32A-6F40-4EA4-B26E-66A241B4507C}" type="presParOf" srcId="{14A68ED7-92C2-43C1-912C-059E59FC386C}" destId="{6506868D-EFA5-47E8-99CB-3D33358E4DB1}" srcOrd="0" destOrd="0" presId="urn:microsoft.com/office/officeart/2008/layout/VerticalCircleList"/>
    <dgm:cxn modelId="{DBF209B0-E48F-4749-B765-39B69F3E99DD}" type="presParOf" srcId="{6506868D-EFA5-47E8-99CB-3D33358E4DB1}" destId="{A23756A1-903B-4B9F-96B0-B06340B9DF96}" srcOrd="0" destOrd="0" presId="urn:microsoft.com/office/officeart/2008/layout/VerticalCircleList"/>
    <dgm:cxn modelId="{B94FB9E7-F48F-4E64-8841-41E5199A2617}" type="presParOf" srcId="{6506868D-EFA5-47E8-99CB-3D33358E4DB1}" destId="{605543D6-9808-4893-A302-645A425FE997}" srcOrd="1" destOrd="0" presId="urn:microsoft.com/office/officeart/2008/layout/VerticalCircleList"/>
    <dgm:cxn modelId="{122DE609-3BBE-4B3C-8F8F-650DC7D2EAB6}" type="presParOf" srcId="{6506868D-EFA5-47E8-99CB-3D33358E4DB1}" destId="{B6820EE4-2268-4D92-BA1C-F5959286B74C}" srcOrd="2" destOrd="0" presId="urn:microsoft.com/office/officeart/2008/layout/VerticalCircleList"/>
    <dgm:cxn modelId="{1FC0B1EF-86C8-40DD-A309-95D8B1155BF6}" type="presParOf" srcId="{14A68ED7-92C2-43C1-912C-059E59FC386C}" destId="{8BDA6B5D-4480-4453-994F-E2B8C62690DC}" srcOrd="1" destOrd="0" presId="urn:microsoft.com/office/officeart/2008/layout/VerticalCircleList"/>
    <dgm:cxn modelId="{04704F63-F104-45AE-B418-FCF1A90EBF51}" type="presParOf" srcId="{8BDA6B5D-4480-4453-994F-E2B8C62690DC}" destId="{2DC7C4B2-160C-4A6C-B45A-D6B826C31442}" srcOrd="0" destOrd="0" presId="urn:microsoft.com/office/officeart/2008/layout/VerticalCircleList"/>
    <dgm:cxn modelId="{26A9962C-89FB-440C-B91B-06114430F62B}" type="presParOf" srcId="{8BDA6B5D-4480-4453-994F-E2B8C62690DC}" destId="{30166C28-F97C-464F-AC85-16033D0209A6}" srcOrd="1" destOrd="0" presId="urn:microsoft.com/office/officeart/2008/layout/VerticalCircleList"/>
    <dgm:cxn modelId="{C613AEB2-9E99-47F2-BFF7-4DBC5523F153}" type="presParOf" srcId="{8BDA6B5D-4480-4453-994F-E2B8C62690DC}" destId="{A1974ACB-5F84-4217-8947-2DE76E00D43B}" srcOrd="2" destOrd="0" presId="urn:microsoft.com/office/officeart/2008/layout/VerticalCircleList"/>
    <dgm:cxn modelId="{69275737-EBF2-4E5A-8495-70D8D301F0A8}" type="presParOf" srcId="{14A68ED7-92C2-43C1-912C-059E59FC386C}" destId="{5337F59B-18B6-4369-977B-A39CE6A22FA3}" srcOrd="2" destOrd="0" presId="urn:microsoft.com/office/officeart/2008/layout/VerticalCircleList"/>
    <dgm:cxn modelId="{59F01BF5-7EA2-4518-8288-3C01168F189A}" type="presParOf" srcId="{5337F59B-18B6-4369-977B-A39CE6A22FA3}" destId="{1E360412-4501-486E-9B1E-281DF2365060}" srcOrd="0" destOrd="0" presId="urn:microsoft.com/office/officeart/2008/layout/VerticalCircleList"/>
    <dgm:cxn modelId="{D3FAD33F-383C-47F5-957E-F25BB9D59AF9}" type="presParOf" srcId="{5337F59B-18B6-4369-977B-A39CE6A22FA3}" destId="{86E40495-775A-43C1-A5A4-ED6123EE2A79}" srcOrd="1" destOrd="0" presId="urn:microsoft.com/office/officeart/2008/layout/VerticalCircleList"/>
    <dgm:cxn modelId="{CF670F64-8A00-4C76-8598-AE30D834BF3D}" type="presParOf" srcId="{5337F59B-18B6-4369-977B-A39CE6A22FA3}" destId="{FFCD051B-12CA-489C-BDCE-DEFC2F16F32E}" srcOrd="2" destOrd="0" presId="urn:microsoft.com/office/officeart/2008/layout/VerticalCircleList"/>
    <dgm:cxn modelId="{AB66B21B-E7F1-423F-9F31-B585FFA8691F}" type="presParOf" srcId="{14A68ED7-92C2-43C1-912C-059E59FC386C}" destId="{269ED10E-56A4-4BC1-970F-34DDCC3DACE4}" srcOrd="3" destOrd="0" presId="urn:microsoft.com/office/officeart/2008/layout/VerticalCircleList"/>
    <dgm:cxn modelId="{1C0A9323-462B-49FC-8ABC-96444058CF22}" type="presParOf" srcId="{269ED10E-56A4-4BC1-970F-34DDCC3DACE4}" destId="{19533A0C-D944-4A6D-AC34-F32E859F99DD}" srcOrd="0" destOrd="0" presId="urn:microsoft.com/office/officeart/2008/layout/VerticalCircleList"/>
    <dgm:cxn modelId="{DCA3AB57-D7DD-4080-B5BC-4542B1E9E76F}" type="presParOf" srcId="{269ED10E-56A4-4BC1-970F-34DDCC3DACE4}" destId="{293D492E-F1A5-49C3-8308-A7660A809BEE}" srcOrd="1" destOrd="0" presId="urn:microsoft.com/office/officeart/2008/layout/VerticalCircleList"/>
    <dgm:cxn modelId="{F948BB70-FF71-4E3E-A892-107ED148641C}" type="presParOf" srcId="{269ED10E-56A4-4BC1-970F-34DDCC3DACE4}" destId="{354079F1-103B-443A-8B88-31046360540E}" srcOrd="2" destOrd="0" presId="urn:microsoft.com/office/officeart/2008/layout/VerticalCircleList"/>
    <dgm:cxn modelId="{A5BF4D07-9142-48F3-986E-83456B1C5E51}" type="presParOf" srcId="{14A68ED7-92C2-43C1-912C-059E59FC386C}" destId="{C22E08D7-5D8F-4D70-A3DE-387B8C978985}" srcOrd="4" destOrd="0" presId="urn:microsoft.com/office/officeart/2008/layout/VerticalCircleList"/>
    <dgm:cxn modelId="{E0C0FA96-AE10-49CB-8DCB-CBD611817DC5}" type="presParOf" srcId="{C22E08D7-5D8F-4D70-A3DE-387B8C978985}" destId="{251E3912-F980-42B9-BA4F-87D8ABA94FBE}" srcOrd="0" destOrd="0" presId="urn:microsoft.com/office/officeart/2008/layout/VerticalCircleList"/>
    <dgm:cxn modelId="{2AA8FE56-45E3-44C5-8FD0-94B5A94F3B3A}" type="presParOf" srcId="{C22E08D7-5D8F-4D70-A3DE-387B8C978985}" destId="{C8FE6B10-3C42-4939-BD13-BA613C96CB4F}" srcOrd="1" destOrd="0" presId="urn:microsoft.com/office/officeart/2008/layout/VerticalCircleList"/>
    <dgm:cxn modelId="{21F18907-853E-4F72-9BF7-92B7C4A80195}" type="presParOf" srcId="{C22E08D7-5D8F-4D70-A3DE-387B8C978985}" destId="{5D87E2F4-F8A1-488B-83A3-4059A35C37D9}" srcOrd="2" destOrd="0" presId="urn:microsoft.com/office/officeart/2008/layout/VerticalCircleList"/>
    <dgm:cxn modelId="{09187A42-C857-438B-92CE-2B52C6679E0A}" type="presParOf" srcId="{14A68ED7-92C2-43C1-912C-059E59FC386C}" destId="{5932CC46-6EB8-4BD3-8F5A-7A6BE0D5BECC}" srcOrd="5" destOrd="0" presId="urn:microsoft.com/office/officeart/2008/layout/VerticalCircleList"/>
    <dgm:cxn modelId="{B7AD5E35-0B11-45BD-B126-9F663505CE47}" type="presParOf" srcId="{5932CC46-6EB8-4BD3-8F5A-7A6BE0D5BECC}" destId="{015DD426-9CA1-4A79-AEAE-9B671DA6640F}" srcOrd="0" destOrd="0" presId="urn:microsoft.com/office/officeart/2008/layout/VerticalCircleList"/>
    <dgm:cxn modelId="{01A38E5B-AE5C-4D86-B54B-040416AEEAF6}" type="presParOf" srcId="{5932CC46-6EB8-4BD3-8F5A-7A6BE0D5BECC}" destId="{56309FE2-2DB2-4D10-B3FA-9C2488A15D3B}" srcOrd="1" destOrd="0" presId="urn:microsoft.com/office/officeart/2008/layout/VerticalCircleList"/>
    <dgm:cxn modelId="{7029DFE4-0D43-4EF5-B18D-65B50E33AE41}" type="presParOf" srcId="{5932CC46-6EB8-4BD3-8F5A-7A6BE0D5BECC}" destId="{F6BECBB4-1234-4313-8D88-7D6CCA538BF5}" srcOrd="2" destOrd="0" presId="urn:microsoft.com/office/officeart/2008/layout/VerticalCircle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69DACBD-2F41-47D1-AE8F-A58D43EC2709}" type="doc">
      <dgm:prSet loTypeId="urn:microsoft.com/office/officeart/2008/layout/VerticalCircleList" loCatId="list" qsTypeId="urn:microsoft.com/office/officeart/2005/8/quickstyle/simple1" qsCatId="simple" csTypeId="urn:microsoft.com/office/officeart/2005/8/colors/accent1_1" csCatId="accent1" phldr="1"/>
      <dgm:spPr/>
      <dgm:t>
        <a:bodyPr/>
        <a:lstStyle/>
        <a:p>
          <a:endParaRPr lang="en-NZ"/>
        </a:p>
      </dgm:t>
    </dgm:pt>
    <dgm:pt modelId="{8386E365-7191-4900-B972-283026B9AD67}">
      <dgm:prSet phldrT="[Text]"/>
      <dgm:spPr/>
      <dgm:t>
        <a:bodyPr/>
        <a:lstStyle/>
        <a:p>
          <a:r>
            <a:rPr lang="en-NZ" dirty="0">
              <a:solidFill>
                <a:schemeClr val="bg1"/>
              </a:solidFill>
            </a:rPr>
            <a:t>Motivated</a:t>
          </a:r>
        </a:p>
      </dgm:t>
    </dgm:pt>
    <dgm:pt modelId="{859E788F-EDA2-4BD2-96F2-7C25F6712351}" type="parTrans" cxnId="{16C51643-CE4A-4947-830F-8E67DB2A45F3}">
      <dgm:prSet/>
      <dgm:spPr/>
      <dgm:t>
        <a:bodyPr/>
        <a:lstStyle/>
        <a:p>
          <a:endParaRPr lang="en-NZ">
            <a:solidFill>
              <a:schemeClr val="bg1"/>
            </a:solidFill>
          </a:endParaRPr>
        </a:p>
      </dgm:t>
    </dgm:pt>
    <dgm:pt modelId="{DABEBC73-576E-4C3F-B264-2224ED53D2A2}" type="sibTrans" cxnId="{16C51643-CE4A-4947-830F-8E67DB2A45F3}">
      <dgm:prSet/>
      <dgm:spPr/>
      <dgm:t>
        <a:bodyPr/>
        <a:lstStyle/>
        <a:p>
          <a:endParaRPr lang="en-NZ">
            <a:solidFill>
              <a:schemeClr val="bg1"/>
            </a:solidFill>
          </a:endParaRPr>
        </a:p>
      </dgm:t>
    </dgm:pt>
    <dgm:pt modelId="{5AC1A637-BF31-4D36-B69A-F1FD9FF1925E}">
      <dgm:prSet phldrT="[Text]"/>
      <dgm:spPr/>
      <dgm:t>
        <a:bodyPr/>
        <a:lstStyle/>
        <a:p>
          <a:r>
            <a:rPr lang="en-NZ" dirty="0">
              <a:solidFill>
                <a:schemeClr val="bg1"/>
              </a:solidFill>
            </a:rPr>
            <a:t>Resilient (handles stress)</a:t>
          </a:r>
        </a:p>
      </dgm:t>
    </dgm:pt>
    <dgm:pt modelId="{A13834E1-9A83-49E3-931E-5AFB36057C7E}" type="parTrans" cxnId="{74D13167-650A-4B5C-8BF5-595E73D70B88}">
      <dgm:prSet/>
      <dgm:spPr/>
      <dgm:t>
        <a:bodyPr/>
        <a:lstStyle/>
        <a:p>
          <a:endParaRPr lang="en-NZ">
            <a:solidFill>
              <a:schemeClr val="bg1"/>
            </a:solidFill>
          </a:endParaRPr>
        </a:p>
      </dgm:t>
    </dgm:pt>
    <dgm:pt modelId="{D505478E-1B14-4637-A373-F6BD9583486E}" type="sibTrans" cxnId="{74D13167-650A-4B5C-8BF5-595E73D70B88}">
      <dgm:prSet/>
      <dgm:spPr/>
      <dgm:t>
        <a:bodyPr/>
        <a:lstStyle/>
        <a:p>
          <a:endParaRPr lang="en-NZ">
            <a:solidFill>
              <a:schemeClr val="bg1"/>
            </a:solidFill>
          </a:endParaRPr>
        </a:p>
      </dgm:t>
    </dgm:pt>
    <dgm:pt modelId="{335F7C19-E0B8-4165-AADE-619FF31E5324}">
      <dgm:prSet phldrT="[Text]"/>
      <dgm:spPr/>
      <dgm:t>
        <a:bodyPr/>
        <a:lstStyle/>
        <a:p>
          <a:r>
            <a:rPr lang="en-NZ" dirty="0">
              <a:solidFill>
                <a:schemeClr val="bg1"/>
              </a:solidFill>
            </a:rPr>
            <a:t>Trustworthy</a:t>
          </a:r>
        </a:p>
      </dgm:t>
    </dgm:pt>
    <dgm:pt modelId="{DBDA2AA2-4342-443E-A8F8-48BAF03ABAA7}" type="parTrans" cxnId="{761BF0AA-8F8E-4A36-A62C-0A2EB32E77C2}">
      <dgm:prSet/>
      <dgm:spPr/>
      <dgm:t>
        <a:bodyPr/>
        <a:lstStyle/>
        <a:p>
          <a:endParaRPr lang="en-NZ">
            <a:solidFill>
              <a:schemeClr val="bg1"/>
            </a:solidFill>
          </a:endParaRPr>
        </a:p>
      </dgm:t>
    </dgm:pt>
    <dgm:pt modelId="{43740184-76C0-4902-83C4-2026245509BC}" type="sibTrans" cxnId="{761BF0AA-8F8E-4A36-A62C-0A2EB32E77C2}">
      <dgm:prSet/>
      <dgm:spPr/>
      <dgm:t>
        <a:bodyPr/>
        <a:lstStyle/>
        <a:p>
          <a:endParaRPr lang="en-NZ">
            <a:solidFill>
              <a:schemeClr val="bg1"/>
            </a:solidFill>
          </a:endParaRPr>
        </a:p>
      </dgm:t>
    </dgm:pt>
    <dgm:pt modelId="{5A4CB737-9A82-4781-B015-639D27FD21CF}">
      <dgm:prSet phldrT="[Text]"/>
      <dgm:spPr/>
      <dgm:t>
        <a:bodyPr/>
        <a:lstStyle/>
        <a:p>
          <a:r>
            <a:rPr lang="en-NZ" dirty="0">
              <a:solidFill>
                <a:schemeClr val="bg1"/>
              </a:solidFill>
            </a:rPr>
            <a:t>Communication</a:t>
          </a:r>
        </a:p>
      </dgm:t>
    </dgm:pt>
    <dgm:pt modelId="{DC9F0C9A-8982-4BC8-85E9-53C51928949C}" type="parTrans" cxnId="{F029A778-8B59-4F1C-AED4-2380185CABDF}">
      <dgm:prSet/>
      <dgm:spPr/>
      <dgm:t>
        <a:bodyPr/>
        <a:lstStyle/>
        <a:p>
          <a:endParaRPr lang="en-NZ">
            <a:solidFill>
              <a:schemeClr val="bg1"/>
            </a:solidFill>
          </a:endParaRPr>
        </a:p>
      </dgm:t>
    </dgm:pt>
    <dgm:pt modelId="{EEEC3566-55DF-4CB6-AEA5-20F200B2A370}" type="sibTrans" cxnId="{F029A778-8B59-4F1C-AED4-2380185CABDF}">
      <dgm:prSet/>
      <dgm:spPr/>
      <dgm:t>
        <a:bodyPr/>
        <a:lstStyle/>
        <a:p>
          <a:endParaRPr lang="en-NZ">
            <a:solidFill>
              <a:schemeClr val="bg1"/>
            </a:solidFill>
          </a:endParaRPr>
        </a:p>
      </dgm:t>
    </dgm:pt>
    <dgm:pt modelId="{C8698CB2-B157-4CA6-90CB-606917562BD7}">
      <dgm:prSet phldrT="[Text]"/>
      <dgm:spPr/>
      <dgm:t>
        <a:bodyPr/>
        <a:lstStyle/>
        <a:p>
          <a:r>
            <a:rPr lang="en-NZ" dirty="0">
              <a:solidFill>
                <a:schemeClr val="bg1"/>
              </a:solidFill>
            </a:rPr>
            <a:t>Friendly</a:t>
          </a:r>
        </a:p>
      </dgm:t>
    </dgm:pt>
    <dgm:pt modelId="{C68BD48B-2ADD-4C0B-8729-236E7E059A27}" type="parTrans" cxnId="{B9BEEE81-D9A7-4FC7-AA7F-67B5F03228BF}">
      <dgm:prSet/>
      <dgm:spPr/>
      <dgm:t>
        <a:bodyPr/>
        <a:lstStyle/>
        <a:p>
          <a:endParaRPr lang="en-NZ">
            <a:solidFill>
              <a:schemeClr val="bg1"/>
            </a:solidFill>
          </a:endParaRPr>
        </a:p>
      </dgm:t>
    </dgm:pt>
    <dgm:pt modelId="{33694CB9-858B-4AA3-9545-8FEABF76309E}" type="sibTrans" cxnId="{B9BEEE81-D9A7-4FC7-AA7F-67B5F03228BF}">
      <dgm:prSet/>
      <dgm:spPr/>
      <dgm:t>
        <a:bodyPr/>
        <a:lstStyle/>
        <a:p>
          <a:endParaRPr lang="en-NZ">
            <a:solidFill>
              <a:schemeClr val="bg1"/>
            </a:solidFill>
          </a:endParaRPr>
        </a:p>
      </dgm:t>
    </dgm:pt>
    <dgm:pt modelId="{B3FB1968-78B7-465E-8589-6925606E3893}">
      <dgm:prSet phldrT="[Text]"/>
      <dgm:spPr/>
      <dgm:t>
        <a:bodyPr/>
        <a:lstStyle/>
        <a:p>
          <a:r>
            <a:rPr lang="en-NZ" dirty="0">
              <a:solidFill>
                <a:schemeClr val="bg1"/>
              </a:solidFill>
            </a:rPr>
            <a:t>Reliable/Responsible</a:t>
          </a:r>
        </a:p>
      </dgm:t>
    </dgm:pt>
    <dgm:pt modelId="{F9D1DB46-B11C-42FF-8B14-D68B6E1F6A7D}" type="parTrans" cxnId="{A6291054-B7FF-4DC8-9D2E-4EA20F89C8E9}">
      <dgm:prSet/>
      <dgm:spPr/>
      <dgm:t>
        <a:bodyPr/>
        <a:lstStyle/>
        <a:p>
          <a:endParaRPr lang="en-NZ">
            <a:solidFill>
              <a:schemeClr val="bg1"/>
            </a:solidFill>
          </a:endParaRPr>
        </a:p>
      </dgm:t>
    </dgm:pt>
    <dgm:pt modelId="{20CE4B96-64DF-4A30-A077-9050AADF941C}" type="sibTrans" cxnId="{A6291054-B7FF-4DC8-9D2E-4EA20F89C8E9}">
      <dgm:prSet/>
      <dgm:spPr/>
      <dgm:t>
        <a:bodyPr/>
        <a:lstStyle/>
        <a:p>
          <a:endParaRPr lang="en-NZ">
            <a:solidFill>
              <a:schemeClr val="bg1"/>
            </a:solidFill>
          </a:endParaRPr>
        </a:p>
      </dgm:t>
    </dgm:pt>
    <dgm:pt modelId="{14A68ED7-92C2-43C1-912C-059E59FC386C}" type="pres">
      <dgm:prSet presAssocID="{B69DACBD-2F41-47D1-AE8F-A58D43EC2709}" presName="Name0" presStyleCnt="0">
        <dgm:presLayoutVars>
          <dgm:dir/>
        </dgm:presLayoutVars>
      </dgm:prSet>
      <dgm:spPr/>
    </dgm:pt>
    <dgm:pt modelId="{6506868D-EFA5-47E8-99CB-3D33358E4DB1}" type="pres">
      <dgm:prSet presAssocID="{8386E365-7191-4900-B972-283026B9AD67}" presName="noChildren" presStyleCnt="0"/>
      <dgm:spPr/>
    </dgm:pt>
    <dgm:pt modelId="{A23756A1-903B-4B9F-96B0-B06340B9DF96}" type="pres">
      <dgm:prSet presAssocID="{8386E365-7191-4900-B972-283026B9AD67}" presName="gap" presStyleCnt="0"/>
      <dgm:spPr/>
    </dgm:pt>
    <dgm:pt modelId="{605543D6-9808-4893-A302-645A425FE997}" type="pres">
      <dgm:prSet presAssocID="{8386E365-7191-4900-B972-283026B9AD67}" presName="medCircle2" presStyleLbl="vennNode1" presStyleIdx="0" presStyleCnt="6"/>
      <dgm:spPr/>
    </dgm:pt>
    <dgm:pt modelId="{B6820EE4-2268-4D92-BA1C-F5959286B74C}" type="pres">
      <dgm:prSet presAssocID="{8386E365-7191-4900-B972-283026B9AD67}" presName="txLvlOnly1" presStyleLbl="revTx" presStyleIdx="0" presStyleCnt="6"/>
      <dgm:spPr/>
    </dgm:pt>
    <dgm:pt modelId="{8BDA6B5D-4480-4453-994F-E2B8C62690DC}" type="pres">
      <dgm:prSet presAssocID="{5AC1A637-BF31-4D36-B69A-F1FD9FF1925E}" presName="noChildren" presStyleCnt="0"/>
      <dgm:spPr/>
    </dgm:pt>
    <dgm:pt modelId="{2DC7C4B2-160C-4A6C-B45A-D6B826C31442}" type="pres">
      <dgm:prSet presAssocID="{5AC1A637-BF31-4D36-B69A-F1FD9FF1925E}" presName="gap" presStyleCnt="0"/>
      <dgm:spPr/>
    </dgm:pt>
    <dgm:pt modelId="{30166C28-F97C-464F-AC85-16033D0209A6}" type="pres">
      <dgm:prSet presAssocID="{5AC1A637-BF31-4D36-B69A-F1FD9FF1925E}" presName="medCircle2" presStyleLbl="vennNode1" presStyleIdx="1" presStyleCnt="6"/>
      <dgm:spPr/>
    </dgm:pt>
    <dgm:pt modelId="{A1974ACB-5F84-4217-8947-2DE76E00D43B}" type="pres">
      <dgm:prSet presAssocID="{5AC1A637-BF31-4D36-B69A-F1FD9FF1925E}" presName="txLvlOnly1" presStyleLbl="revTx" presStyleIdx="1" presStyleCnt="6"/>
      <dgm:spPr/>
    </dgm:pt>
    <dgm:pt modelId="{5337F59B-18B6-4369-977B-A39CE6A22FA3}" type="pres">
      <dgm:prSet presAssocID="{335F7C19-E0B8-4165-AADE-619FF31E5324}" presName="noChildren" presStyleCnt="0"/>
      <dgm:spPr/>
    </dgm:pt>
    <dgm:pt modelId="{1E360412-4501-486E-9B1E-281DF2365060}" type="pres">
      <dgm:prSet presAssocID="{335F7C19-E0B8-4165-AADE-619FF31E5324}" presName="gap" presStyleCnt="0"/>
      <dgm:spPr/>
    </dgm:pt>
    <dgm:pt modelId="{86E40495-775A-43C1-A5A4-ED6123EE2A79}" type="pres">
      <dgm:prSet presAssocID="{335F7C19-E0B8-4165-AADE-619FF31E5324}" presName="medCircle2" presStyleLbl="vennNode1" presStyleIdx="2" presStyleCnt="6"/>
      <dgm:spPr/>
    </dgm:pt>
    <dgm:pt modelId="{FFCD051B-12CA-489C-BDCE-DEFC2F16F32E}" type="pres">
      <dgm:prSet presAssocID="{335F7C19-E0B8-4165-AADE-619FF31E5324}" presName="txLvlOnly1" presStyleLbl="revTx" presStyleIdx="2" presStyleCnt="6"/>
      <dgm:spPr/>
    </dgm:pt>
    <dgm:pt modelId="{269ED10E-56A4-4BC1-970F-34DDCC3DACE4}" type="pres">
      <dgm:prSet presAssocID="{5A4CB737-9A82-4781-B015-639D27FD21CF}" presName="noChildren" presStyleCnt="0"/>
      <dgm:spPr/>
    </dgm:pt>
    <dgm:pt modelId="{19533A0C-D944-4A6D-AC34-F32E859F99DD}" type="pres">
      <dgm:prSet presAssocID="{5A4CB737-9A82-4781-B015-639D27FD21CF}" presName="gap" presStyleCnt="0"/>
      <dgm:spPr/>
    </dgm:pt>
    <dgm:pt modelId="{293D492E-F1A5-49C3-8308-A7660A809BEE}" type="pres">
      <dgm:prSet presAssocID="{5A4CB737-9A82-4781-B015-639D27FD21CF}" presName="medCircle2" presStyleLbl="vennNode1" presStyleIdx="3" presStyleCnt="6"/>
      <dgm:spPr/>
    </dgm:pt>
    <dgm:pt modelId="{354079F1-103B-443A-8B88-31046360540E}" type="pres">
      <dgm:prSet presAssocID="{5A4CB737-9A82-4781-B015-639D27FD21CF}" presName="txLvlOnly1" presStyleLbl="revTx" presStyleIdx="3" presStyleCnt="6"/>
      <dgm:spPr/>
    </dgm:pt>
    <dgm:pt modelId="{C22E08D7-5D8F-4D70-A3DE-387B8C978985}" type="pres">
      <dgm:prSet presAssocID="{C8698CB2-B157-4CA6-90CB-606917562BD7}" presName="noChildren" presStyleCnt="0"/>
      <dgm:spPr/>
    </dgm:pt>
    <dgm:pt modelId="{251E3912-F980-42B9-BA4F-87D8ABA94FBE}" type="pres">
      <dgm:prSet presAssocID="{C8698CB2-B157-4CA6-90CB-606917562BD7}" presName="gap" presStyleCnt="0"/>
      <dgm:spPr/>
    </dgm:pt>
    <dgm:pt modelId="{C8FE6B10-3C42-4939-BD13-BA613C96CB4F}" type="pres">
      <dgm:prSet presAssocID="{C8698CB2-B157-4CA6-90CB-606917562BD7}" presName="medCircle2" presStyleLbl="vennNode1" presStyleIdx="4" presStyleCnt="6"/>
      <dgm:spPr/>
    </dgm:pt>
    <dgm:pt modelId="{5D87E2F4-F8A1-488B-83A3-4059A35C37D9}" type="pres">
      <dgm:prSet presAssocID="{C8698CB2-B157-4CA6-90CB-606917562BD7}" presName="txLvlOnly1" presStyleLbl="revTx" presStyleIdx="4" presStyleCnt="6"/>
      <dgm:spPr/>
    </dgm:pt>
    <dgm:pt modelId="{5932CC46-6EB8-4BD3-8F5A-7A6BE0D5BECC}" type="pres">
      <dgm:prSet presAssocID="{B3FB1968-78B7-465E-8589-6925606E3893}" presName="noChildren" presStyleCnt="0"/>
      <dgm:spPr/>
    </dgm:pt>
    <dgm:pt modelId="{015DD426-9CA1-4A79-AEAE-9B671DA6640F}" type="pres">
      <dgm:prSet presAssocID="{B3FB1968-78B7-465E-8589-6925606E3893}" presName="gap" presStyleCnt="0"/>
      <dgm:spPr/>
    </dgm:pt>
    <dgm:pt modelId="{56309FE2-2DB2-4D10-B3FA-9C2488A15D3B}" type="pres">
      <dgm:prSet presAssocID="{B3FB1968-78B7-465E-8589-6925606E3893}" presName="medCircle2" presStyleLbl="vennNode1" presStyleIdx="5" presStyleCnt="6"/>
      <dgm:spPr/>
    </dgm:pt>
    <dgm:pt modelId="{F6BECBB4-1234-4313-8D88-7D6CCA538BF5}" type="pres">
      <dgm:prSet presAssocID="{B3FB1968-78B7-465E-8589-6925606E3893}" presName="txLvlOnly1" presStyleLbl="revTx" presStyleIdx="5" presStyleCnt="6"/>
      <dgm:spPr/>
    </dgm:pt>
  </dgm:ptLst>
  <dgm:cxnLst>
    <dgm:cxn modelId="{DB74F81D-F7F7-455D-BD0D-84E2E20541C2}" type="presOf" srcId="{5A4CB737-9A82-4781-B015-639D27FD21CF}" destId="{354079F1-103B-443A-8B88-31046360540E}" srcOrd="0" destOrd="0" presId="urn:microsoft.com/office/officeart/2008/layout/VerticalCircleList"/>
    <dgm:cxn modelId="{22010F2C-0B83-41FE-A129-3F475F403331}" type="presOf" srcId="{B69DACBD-2F41-47D1-AE8F-A58D43EC2709}" destId="{14A68ED7-92C2-43C1-912C-059E59FC386C}" srcOrd="0" destOrd="0" presId="urn:microsoft.com/office/officeart/2008/layout/VerticalCircleList"/>
    <dgm:cxn modelId="{9F68305D-0DA9-4C80-B405-0DDA0979A97B}" type="presOf" srcId="{8386E365-7191-4900-B972-283026B9AD67}" destId="{B6820EE4-2268-4D92-BA1C-F5959286B74C}" srcOrd="0" destOrd="0" presId="urn:microsoft.com/office/officeart/2008/layout/VerticalCircleList"/>
    <dgm:cxn modelId="{16C51643-CE4A-4947-830F-8E67DB2A45F3}" srcId="{B69DACBD-2F41-47D1-AE8F-A58D43EC2709}" destId="{8386E365-7191-4900-B972-283026B9AD67}" srcOrd="0" destOrd="0" parTransId="{859E788F-EDA2-4BD2-96F2-7C25F6712351}" sibTransId="{DABEBC73-576E-4C3F-B264-2224ED53D2A2}"/>
    <dgm:cxn modelId="{74D13167-650A-4B5C-8BF5-595E73D70B88}" srcId="{B69DACBD-2F41-47D1-AE8F-A58D43EC2709}" destId="{5AC1A637-BF31-4D36-B69A-F1FD9FF1925E}" srcOrd="1" destOrd="0" parTransId="{A13834E1-9A83-49E3-931E-5AFB36057C7E}" sibTransId="{D505478E-1B14-4637-A373-F6BD9583486E}"/>
    <dgm:cxn modelId="{383B9F6E-B509-4F9F-A813-127F73162F18}" type="presOf" srcId="{C8698CB2-B157-4CA6-90CB-606917562BD7}" destId="{5D87E2F4-F8A1-488B-83A3-4059A35C37D9}" srcOrd="0" destOrd="0" presId="urn:microsoft.com/office/officeart/2008/layout/VerticalCircleList"/>
    <dgm:cxn modelId="{A6291054-B7FF-4DC8-9D2E-4EA20F89C8E9}" srcId="{B69DACBD-2F41-47D1-AE8F-A58D43EC2709}" destId="{B3FB1968-78B7-465E-8589-6925606E3893}" srcOrd="5" destOrd="0" parTransId="{F9D1DB46-B11C-42FF-8B14-D68B6E1F6A7D}" sibTransId="{20CE4B96-64DF-4A30-A077-9050AADF941C}"/>
    <dgm:cxn modelId="{F029A778-8B59-4F1C-AED4-2380185CABDF}" srcId="{B69DACBD-2F41-47D1-AE8F-A58D43EC2709}" destId="{5A4CB737-9A82-4781-B015-639D27FD21CF}" srcOrd="3" destOrd="0" parTransId="{DC9F0C9A-8982-4BC8-85E9-53C51928949C}" sibTransId="{EEEC3566-55DF-4CB6-AEA5-20F200B2A370}"/>
    <dgm:cxn modelId="{3144D558-5C49-42E2-A620-992F595F8CF5}" type="presOf" srcId="{5AC1A637-BF31-4D36-B69A-F1FD9FF1925E}" destId="{A1974ACB-5F84-4217-8947-2DE76E00D43B}" srcOrd="0" destOrd="0" presId="urn:microsoft.com/office/officeart/2008/layout/VerticalCircleList"/>
    <dgm:cxn modelId="{B9BEEE81-D9A7-4FC7-AA7F-67B5F03228BF}" srcId="{B69DACBD-2F41-47D1-AE8F-A58D43EC2709}" destId="{C8698CB2-B157-4CA6-90CB-606917562BD7}" srcOrd="4" destOrd="0" parTransId="{C68BD48B-2ADD-4C0B-8729-236E7E059A27}" sibTransId="{33694CB9-858B-4AA3-9545-8FEABF76309E}"/>
    <dgm:cxn modelId="{761BF0AA-8F8E-4A36-A62C-0A2EB32E77C2}" srcId="{B69DACBD-2F41-47D1-AE8F-A58D43EC2709}" destId="{335F7C19-E0B8-4165-AADE-619FF31E5324}" srcOrd="2" destOrd="0" parTransId="{DBDA2AA2-4342-443E-A8F8-48BAF03ABAA7}" sibTransId="{43740184-76C0-4902-83C4-2026245509BC}"/>
    <dgm:cxn modelId="{A726D2EA-AF61-4FCB-B903-59D4B3B18F69}" type="presOf" srcId="{335F7C19-E0B8-4165-AADE-619FF31E5324}" destId="{FFCD051B-12CA-489C-BDCE-DEFC2F16F32E}" srcOrd="0" destOrd="0" presId="urn:microsoft.com/office/officeart/2008/layout/VerticalCircleList"/>
    <dgm:cxn modelId="{DC5F0BFE-8A9C-40CA-9623-4B163CFCDDEC}" type="presOf" srcId="{B3FB1968-78B7-465E-8589-6925606E3893}" destId="{F6BECBB4-1234-4313-8D88-7D6CCA538BF5}" srcOrd="0" destOrd="0" presId="urn:microsoft.com/office/officeart/2008/layout/VerticalCircleList"/>
    <dgm:cxn modelId="{134EF32A-6F40-4EA4-B26E-66A241B4507C}" type="presParOf" srcId="{14A68ED7-92C2-43C1-912C-059E59FC386C}" destId="{6506868D-EFA5-47E8-99CB-3D33358E4DB1}" srcOrd="0" destOrd="0" presId="urn:microsoft.com/office/officeart/2008/layout/VerticalCircleList"/>
    <dgm:cxn modelId="{DBF209B0-E48F-4749-B765-39B69F3E99DD}" type="presParOf" srcId="{6506868D-EFA5-47E8-99CB-3D33358E4DB1}" destId="{A23756A1-903B-4B9F-96B0-B06340B9DF96}" srcOrd="0" destOrd="0" presId="urn:microsoft.com/office/officeart/2008/layout/VerticalCircleList"/>
    <dgm:cxn modelId="{B94FB9E7-F48F-4E64-8841-41E5199A2617}" type="presParOf" srcId="{6506868D-EFA5-47E8-99CB-3D33358E4DB1}" destId="{605543D6-9808-4893-A302-645A425FE997}" srcOrd="1" destOrd="0" presId="urn:microsoft.com/office/officeart/2008/layout/VerticalCircleList"/>
    <dgm:cxn modelId="{122DE609-3BBE-4B3C-8F8F-650DC7D2EAB6}" type="presParOf" srcId="{6506868D-EFA5-47E8-99CB-3D33358E4DB1}" destId="{B6820EE4-2268-4D92-BA1C-F5959286B74C}" srcOrd="2" destOrd="0" presId="urn:microsoft.com/office/officeart/2008/layout/VerticalCircleList"/>
    <dgm:cxn modelId="{1FC0B1EF-86C8-40DD-A309-95D8B1155BF6}" type="presParOf" srcId="{14A68ED7-92C2-43C1-912C-059E59FC386C}" destId="{8BDA6B5D-4480-4453-994F-E2B8C62690DC}" srcOrd="1" destOrd="0" presId="urn:microsoft.com/office/officeart/2008/layout/VerticalCircleList"/>
    <dgm:cxn modelId="{04704F63-F104-45AE-B418-FCF1A90EBF51}" type="presParOf" srcId="{8BDA6B5D-4480-4453-994F-E2B8C62690DC}" destId="{2DC7C4B2-160C-4A6C-B45A-D6B826C31442}" srcOrd="0" destOrd="0" presId="urn:microsoft.com/office/officeart/2008/layout/VerticalCircleList"/>
    <dgm:cxn modelId="{26A9962C-89FB-440C-B91B-06114430F62B}" type="presParOf" srcId="{8BDA6B5D-4480-4453-994F-E2B8C62690DC}" destId="{30166C28-F97C-464F-AC85-16033D0209A6}" srcOrd="1" destOrd="0" presId="urn:microsoft.com/office/officeart/2008/layout/VerticalCircleList"/>
    <dgm:cxn modelId="{C613AEB2-9E99-47F2-BFF7-4DBC5523F153}" type="presParOf" srcId="{8BDA6B5D-4480-4453-994F-E2B8C62690DC}" destId="{A1974ACB-5F84-4217-8947-2DE76E00D43B}" srcOrd="2" destOrd="0" presId="urn:microsoft.com/office/officeart/2008/layout/VerticalCircleList"/>
    <dgm:cxn modelId="{69275737-EBF2-4E5A-8495-70D8D301F0A8}" type="presParOf" srcId="{14A68ED7-92C2-43C1-912C-059E59FC386C}" destId="{5337F59B-18B6-4369-977B-A39CE6A22FA3}" srcOrd="2" destOrd="0" presId="urn:microsoft.com/office/officeart/2008/layout/VerticalCircleList"/>
    <dgm:cxn modelId="{59F01BF5-7EA2-4518-8288-3C01168F189A}" type="presParOf" srcId="{5337F59B-18B6-4369-977B-A39CE6A22FA3}" destId="{1E360412-4501-486E-9B1E-281DF2365060}" srcOrd="0" destOrd="0" presId="urn:microsoft.com/office/officeart/2008/layout/VerticalCircleList"/>
    <dgm:cxn modelId="{D3FAD33F-383C-47F5-957E-F25BB9D59AF9}" type="presParOf" srcId="{5337F59B-18B6-4369-977B-A39CE6A22FA3}" destId="{86E40495-775A-43C1-A5A4-ED6123EE2A79}" srcOrd="1" destOrd="0" presId="urn:microsoft.com/office/officeart/2008/layout/VerticalCircleList"/>
    <dgm:cxn modelId="{CF670F64-8A00-4C76-8598-AE30D834BF3D}" type="presParOf" srcId="{5337F59B-18B6-4369-977B-A39CE6A22FA3}" destId="{FFCD051B-12CA-489C-BDCE-DEFC2F16F32E}" srcOrd="2" destOrd="0" presId="urn:microsoft.com/office/officeart/2008/layout/VerticalCircleList"/>
    <dgm:cxn modelId="{AB66B21B-E7F1-423F-9F31-B585FFA8691F}" type="presParOf" srcId="{14A68ED7-92C2-43C1-912C-059E59FC386C}" destId="{269ED10E-56A4-4BC1-970F-34DDCC3DACE4}" srcOrd="3" destOrd="0" presId="urn:microsoft.com/office/officeart/2008/layout/VerticalCircleList"/>
    <dgm:cxn modelId="{1C0A9323-462B-49FC-8ABC-96444058CF22}" type="presParOf" srcId="{269ED10E-56A4-4BC1-970F-34DDCC3DACE4}" destId="{19533A0C-D944-4A6D-AC34-F32E859F99DD}" srcOrd="0" destOrd="0" presId="urn:microsoft.com/office/officeart/2008/layout/VerticalCircleList"/>
    <dgm:cxn modelId="{DCA3AB57-D7DD-4080-B5BC-4542B1E9E76F}" type="presParOf" srcId="{269ED10E-56A4-4BC1-970F-34DDCC3DACE4}" destId="{293D492E-F1A5-49C3-8308-A7660A809BEE}" srcOrd="1" destOrd="0" presId="urn:microsoft.com/office/officeart/2008/layout/VerticalCircleList"/>
    <dgm:cxn modelId="{F948BB70-FF71-4E3E-A892-107ED148641C}" type="presParOf" srcId="{269ED10E-56A4-4BC1-970F-34DDCC3DACE4}" destId="{354079F1-103B-443A-8B88-31046360540E}" srcOrd="2" destOrd="0" presId="urn:microsoft.com/office/officeart/2008/layout/VerticalCircleList"/>
    <dgm:cxn modelId="{A5BF4D07-9142-48F3-986E-83456B1C5E51}" type="presParOf" srcId="{14A68ED7-92C2-43C1-912C-059E59FC386C}" destId="{C22E08D7-5D8F-4D70-A3DE-387B8C978985}" srcOrd="4" destOrd="0" presId="urn:microsoft.com/office/officeart/2008/layout/VerticalCircleList"/>
    <dgm:cxn modelId="{E0C0FA96-AE10-49CB-8DCB-CBD611817DC5}" type="presParOf" srcId="{C22E08D7-5D8F-4D70-A3DE-387B8C978985}" destId="{251E3912-F980-42B9-BA4F-87D8ABA94FBE}" srcOrd="0" destOrd="0" presId="urn:microsoft.com/office/officeart/2008/layout/VerticalCircleList"/>
    <dgm:cxn modelId="{2AA8FE56-45E3-44C5-8FD0-94B5A94F3B3A}" type="presParOf" srcId="{C22E08D7-5D8F-4D70-A3DE-387B8C978985}" destId="{C8FE6B10-3C42-4939-BD13-BA613C96CB4F}" srcOrd="1" destOrd="0" presId="urn:microsoft.com/office/officeart/2008/layout/VerticalCircleList"/>
    <dgm:cxn modelId="{21F18907-853E-4F72-9BF7-92B7C4A80195}" type="presParOf" srcId="{C22E08D7-5D8F-4D70-A3DE-387B8C978985}" destId="{5D87E2F4-F8A1-488B-83A3-4059A35C37D9}" srcOrd="2" destOrd="0" presId="urn:microsoft.com/office/officeart/2008/layout/VerticalCircleList"/>
    <dgm:cxn modelId="{09187A42-C857-438B-92CE-2B52C6679E0A}" type="presParOf" srcId="{14A68ED7-92C2-43C1-912C-059E59FC386C}" destId="{5932CC46-6EB8-4BD3-8F5A-7A6BE0D5BECC}" srcOrd="5" destOrd="0" presId="urn:microsoft.com/office/officeart/2008/layout/VerticalCircleList"/>
    <dgm:cxn modelId="{B7AD5E35-0B11-45BD-B126-9F663505CE47}" type="presParOf" srcId="{5932CC46-6EB8-4BD3-8F5A-7A6BE0D5BECC}" destId="{015DD426-9CA1-4A79-AEAE-9B671DA6640F}" srcOrd="0" destOrd="0" presId="urn:microsoft.com/office/officeart/2008/layout/VerticalCircleList"/>
    <dgm:cxn modelId="{01A38E5B-AE5C-4D86-B54B-040416AEEAF6}" type="presParOf" srcId="{5932CC46-6EB8-4BD3-8F5A-7A6BE0D5BECC}" destId="{56309FE2-2DB2-4D10-B3FA-9C2488A15D3B}" srcOrd="1" destOrd="0" presId="urn:microsoft.com/office/officeart/2008/layout/VerticalCircleList"/>
    <dgm:cxn modelId="{7029DFE4-0D43-4EF5-B18D-65B50E33AE41}" type="presParOf" srcId="{5932CC46-6EB8-4BD3-8F5A-7A6BE0D5BECC}" destId="{F6BECBB4-1234-4313-8D88-7D6CCA538BF5}" srcOrd="2" destOrd="0" presId="urn:microsoft.com/office/officeart/2008/layout/Vertical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A41073-0EEF-4B57-B8F9-2B50CED22EA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NZ"/>
        </a:p>
      </dgm:t>
    </dgm:pt>
    <dgm:pt modelId="{3FB347DB-8DD2-41C0-878D-BBBE24E4A3EB}">
      <dgm:prSet phldrT="[Text]"/>
      <dgm:spPr/>
      <dgm:t>
        <a:bodyPr/>
        <a:lstStyle/>
        <a:p>
          <a:pPr>
            <a:buFont typeface="Arial" panose="020B0604020202020204" pitchFamily="34" charset="0"/>
            <a:buChar char="•"/>
          </a:pPr>
          <a:r>
            <a:rPr lang="en-US" dirty="0"/>
            <a:t>Say one thing and do another</a:t>
          </a:r>
          <a:endParaRPr lang="en-NZ" dirty="0"/>
        </a:p>
      </dgm:t>
    </dgm:pt>
    <dgm:pt modelId="{7FEBC00D-8F55-4367-BBE3-4E61A4F49FB2}" type="parTrans" cxnId="{C588A3EA-DFD2-4D03-AACB-5C0490E92341}">
      <dgm:prSet/>
      <dgm:spPr/>
      <dgm:t>
        <a:bodyPr/>
        <a:lstStyle/>
        <a:p>
          <a:endParaRPr lang="en-NZ"/>
        </a:p>
      </dgm:t>
    </dgm:pt>
    <dgm:pt modelId="{C7D2CC41-6C0E-4178-96C4-C9499DB5321C}" type="sibTrans" cxnId="{C588A3EA-DFD2-4D03-AACB-5C0490E92341}">
      <dgm:prSet/>
      <dgm:spPr/>
      <dgm:t>
        <a:bodyPr/>
        <a:lstStyle/>
        <a:p>
          <a:endParaRPr lang="en-NZ"/>
        </a:p>
      </dgm:t>
    </dgm:pt>
    <dgm:pt modelId="{4F1AAA19-4269-4023-8857-5B8BD6BB7045}">
      <dgm:prSet/>
      <dgm:spPr/>
      <dgm:t>
        <a:bodyPr/>
        <a:lstStyle/>
        <a:p>
          <a:r>
            <a:rPr lang="en-US" dirty="0"/>
            <a:t>Cover up weaknesses</a:t>
          </a:r>
        </a:p>
      </dgm:t>
    </dgm:pt>
    <dgm:pt modelId="{0AFCC99A-2EA5-46C6-AECA-FBF5CD0377D3}" type="parTrans" cxnId="{A918BAB6-4392-4235-9389-4FEE80B22FF0}">
      <dgm:prSet/>
      <dgm:spPr/>
      <dgm:t>
        <a:bodyPr/>
        <a:lstStyle/>
        <a:p>
          <a:endParaRPr lang="en-NZ"/>
        </a:p>
      </dgm:t>
    </dgm:pt>
    <dgm:pt modelId="{79316672-3C7F-4DB9-A004-35184283185A}" type="sibTrans" cxnId="{A918BAB6-4392-4235-9389-4FEE80B22FF0}">
      <dgm:prSet/>
      <dgm:spPr/>
      <dgm:t>
        <a:bodyPr/>
        <a:lstStyle/>
        <a:p>
          <a:endParaRPr lang="en-NZ"/>
        </a:p>
      </dgm:t>
    </dgm:pt>
    <dgm:pt modelId="{837A2CDF-0B6F-451C-941D-99CED328CDDA}">
      <dgm:prSet phldrT="[Text]"/>
      <dgm:spPr/>
      <dgm:t>
        <a:bodyPr/>
        <a:lstStyle/>
        <a:p>
          <a:pPr>
            <a:buFont typeface="Arial" panose="020B0604020202020204" pitchFamily="34" charset="0"/>
            <a:buChar char="•"/>
          </a:pPr>
          <a:r>
            <a:rPr lang="en-US" dirty="0"/>
            <a:t>Won’t admit when they are wrong</a:t>
          </a:r>
          <a:endParaRPr lang="en-NZ" dirty="0"/>
        </a:p>
      </dgm:t>
    </dgm:pt>
    <dgm:pt modelId="{9BB517E5-5E16-4D4D-BF12-A2569180F979}" type="parTrans" cxnId="{D3820003-4812-43C5-82BB-A18E52DA17B5}">
      <dgm:prSet/>
      <dgm:spPr/>
      <dgm:t>
        <a:bodyPr/>
        <a:lstStyle/>
        <a:p>
          <a:endParaRPr lang="en-NZ"/>
        </a:p>
      </dgm:t>
    </dgm:pt>
    <dgm:pt modelId="{74A6D772-7AEE-4C03-8CAA-D687DDEB5C57}" type="sibTrans" cxnId="{D3820003-4812-43C5-82BB-A18E52DA17B5}">
      <dgm:prSet/>
      <dgm:spPr/>
      <dgm:t>
        <a:bodyPr/>
        <a:lstStyle/>
        <a:p>
          <a:endParaRPr lang="en-NZ"/>
        </a:p>
      </dgm:t>
    </dgm:pt>
    <dgm:pt modelId="{D3B1D5E1-ACDD-4AD8-BF8A-6A489A72A0F4}">
      <dgm:prSet/>
      <dgm:spPr/>
      <dgm:t>
        <a:bodyPr/>
        <a:lstStyle/>
        <a:p>
          <a:r>
            <a:rPr lang="en-US" dirty="0"/>
            <a:t>In a disagreement, they will come across as defensive</a:t>
          </a:r>
        </a:p>
      </dgm:t>
    </dgm:pt>
    <dgm:pt modelId="{3A811FA0-7E2E-44CC-963D-6F1DBF04BD1F}" type="parTrans" cxnId="{E7316249-9564-4DEE-ABCA-4293EA6E697A}">
      <dgm:prSet/>
      <dgm:spPr/>
      <dgm:t>
        <a:bodyPr/>
        <a:lstStyle/>
        <a:p>
          <a:endParaRPr lang="en-NZ"/>
        </a:p>
      </dgm:t>
    </dgm:pt>
    <dgm:pt modelId="{196B4A3F-D9DD-431C-A14C-DA4B0DFE856D}" type="sibTrans" cxnId="{E7316249-9564-4DEE-ABCA-4293EA6E697A}">
      <dgm:prSet/>
      <dgm:spPr/>
      <dgm:t>
        <a:bodyPr/>
        <a:lstStyle/>
        <a:p>
          <a:endParaRPr lang="en-NZ"/>
        </a:p>
      </dgm:t>
    </dgm:pt>
    <dgm:pt modelId="{0FA8FDED-C96B-44F1-86E1-8840FEDCC9BC}">
      <dgm:prSet/>
      <dgm:spPr/>
      <dgm:t>
        <a:bodyPr/>
        <a:lstStyle/>
        <a:p>
          <a:r>
            <a:rPr lang="en-US" dirty="0"/>
            <a:t>Claim other people’s ideas as their own</a:t>
          </a:r>
        </a:p>
      </dgm:t>
    </dgm:pt>
    <dgm:pt modelId="{991A5BDD-E52B-45AC-A738-4E15F69FD6FA}" type="parTrans" cxnId="{DA05DB72-1C06-4873-8321-36BB167AC5DF}">
      <dgm:prSet/>
      <dgm:spPr/>
      <dgm:t>
        <a:bodyPr/>
        <a:lstStyle/>
        <a:p>
          <a:endParaRPr lang="en-NZ"/>
        </a:p>
      </dgm:t>
    </dgm:pt>
    <dgm:pt modelId="{AE843856-8D9F-40FF-A69F-6BA635032CD7}" type="sibTrans" cxnId="{DA05DB72-1C06-4873-8321-36BB167AC5DF}">
      <dgm:prSet/>
      <dgm:spPr/>
      <dgm:t>
        <a:bodyPr/>
        <a:lstStyle/>
        <a:p>
          <a:endParaRPr lang="en-NZ"/>
        </a:p>
      </dgm:t>
    </dgm:pt>
    <dgm:pt modelId="{89EFFC7B-5220-4363-B79E-312A485CD159}">
      <dgm:prSet/>
      <dgm:spPr/>
      <dgm:t>
        <a:bodyPr/>
        <a:lstStyle/>
        <a:p>
          <a:r>
            <a:rPr lang="en-US" dirty="0"/>
            <a:t>Use their position as power</a:t>
          </a:r>
        </a:p>
      </dgm:t>
    </dgm:pt>
    <dgm:pt modelId="{E0FD2F22-4E4A-4945-8B2E-5A6012867BCA}" type="parTrans" cxnId="{4679146B-3240-4595-8814-522032B7C307}">
      <dgm:prSet/>
      <dgm:spPr/>
      <dgm:t>
        <a:bodyPr/>
        <a:lstStyle/>
        <a:p>
          <a:endParaRPr lang="en-NZ"/>
        </a:p>
      </dgm:t>
    </dgm:pt>
    <dgm:pt modelId="{9551CFAC-7CD4-4253-9788-3E79ABAFDDDE}" type="sibTrans" cxnId="{4679146B-3240-4595-8814-522032B7C307}">
      <dgm:prSet/>
      <dgm:spPr/>
      <dgm:t>
        <a:bodyPr/>
        <a:lstStyle/>
        <a:p>
          <a:endParaRPr lang="en-NZ"/>
        </a:p>
      </dgm:t>
    </dgm:pt>
    <dgm:pt modelId="{730BFC48-FBF3-4436-8D76-9A8A19106F75}" type="pres">
      <dgm:prSet presAssocID="{7BA41073-0EEF-4B57-B8F9-2B50CED22EA6}" presName="diagram" presStyleCnt="0">
        <dgm:presLayoutVars>
          <dgm:dir/>
          <dgm:resizeHandles val="exact"/>
        </dgm:presLayoutVars>
      </dgm:prSet>
      <dgm:spPr/>
    </dgm:pt>
    <dgm:pt modelId="{4A9EF82E-F933-4EA5-8800-6485C5A9BBF5}" type="pres">
      <dgm:prSet presAssocID="{3FB347DB-8DD2-41C0-878D-BBBE24E4A3EB}" presName="node" presStyleLbl="node1" presStyleIdx="0" presStyleCnt="6">
        <dgm:presLayoutVars>
          <dgm:bulletEnabled val="1"/>
        </dgm:presLayoutVars>
      </dgm:prSet>
      <dgm:spPr/>
    </dgm:pt>
    <dgm:pt modelId="{838C966E-2BF7-4D79-BD1A-09732C1AB1F7}" type="pres">
      <dgm:prSet presAssocID="{C7D2CC41-6C0E-4178-96C4-C9499DB5321C}" presName="sibTrans" presStyleCnt="0"/>
      <dgm:spPr/>
    </dgm:pt>
    <dgm:pt modelId="{BFF6C8CF-850D-4994-B435-5AFDC27B7F87}" type="pres">
      <dgm:prSet presAssocID="{837A2CDF-0B6F-451C-941D-99CED328CDDA}" presName="node" presStyleLbl="node1" presStyleIdx="1" presStyleCnt="6">
        <dgm:presLayoutVars>
          <dgm:bulletEnabled val="1"/>
        </dgm:presLayoutVars>
      </dgm:prSet>
      <dgm:spPr/>
    </dgm:pt>
    <dgm:pt modelId="{C949A11B-C9BE-486B-9D55-BCEF5A5537AA}" type="pres">
      <dgm:prSet presAssocID="{74A6D772-7AEE-4C03-8CAA-D687DDEB5C57}" presName="sibTrans" presStyleCnt="0"/>
      <dgm:spPr/>
    </dgm:pt>
    <dgm:pt modelId="{1B32D780-543B-44CB-97AE-4FF9CD1F6B99}" type="pres">
      <dgm:prSet presAssocID="{4F1AAA19-4269-4023-8857-5B8BD6BB7045}" presName="node" presStyleLbl="node1" presStyleIdx="2" presStyleCnt="6">
        <dgm:presLayoutVars>
          <dgm:bulletEnabled val="1"/>
        </dgm:presLayoutVars>
      </dgm:prSet>
      <dgm:spPr/>
    </dgm:pt>
    <dgm:pt modelId="{65AC1953-A013-45BF-A528-0118C4083ABB}" type="pres">
      <dgm:prSet presAssocID="{79316672-3C7F-4DB9-A004-35184283185A}" presName="sibTrans" presStyleCnt="0"/>
      <dgm:spPr/>
    </dgm:pt>
    <dgm:pt modelId="{B24BD3BA-8E98-4478-B0F8-409836202C8E}" type="pres">
      <dgm:prSet presAssocID="{D3B1D5E1-ACDD-4AD8-BF8A-6A489A72A0F4}" presName="node" presStyleLbl="node1" presStyleIdx="3" presStyleCnt="6">
        <dgm:presLayoutVars>
          <dgm:bulletEnabled val="1"/>
        </dgm:presLayoutVars>
      </dgm:prSet>
      <dgm:spPr/>
    </dgm:pt>
    <dgm:pt modelId="{DB68EA61-DDE8-41D6-95F7-5DF6648ACCAF}" type="pres">
      <dgm:prSet presAssocID="{196B4A3F-D9DD-431C-A14C-DA4B0DFE856D}" presName="sibTrans" presStyleCnt="0"/>
      <dgm:spPr/>
    </dgm:pt>
    <dgm:pt modelId="{A7B88F79-6700-412C-9C7D-5B493663E5F7}" type="pres">
      <dgm:prSet presAssocID="{0FA8FDED-C96B-44F1-86E1-8840FEDCC9BC}" presName="node" presStyleLbl="node1" presStyleIdx="4" presStyleCnt="6">
        <dgm:presLayoutVars>
          <dgm:bulletEnabled val="1"/>
        </dgm:presLayoutVars>
      </dgm:prSet>
      <dgm:spPr/>
    </dgm:pt>
    <dgm:pt modelId="{ECB73405-5C67-44A0-8531-FBF9049EA457}" type="pres">
      <dgm:prSet presAssocID="{AE843856-8D9F-40FF-A69F-6BA635032CD7}" presName="sibTrans" presStyleCnt="0"/>
      <dgm:spPr/>
    </dgm:pt>
    <dgm:pt modelId="{F0A0DA2E-C64F-4606-8D4E-AF29FE98C5E5}" type="pres">
      <dgm:prSet presAssocID="{89EFFC7B-5220-4363-B79E-312A485CD159}" presName="node" presStyleLbl="node1" presStyleIdx="5" presStyleCnt="6">
        <dgm:presLayoutVars>
          <dgm:bulletEnabled val="1"/>
        </dgm:presLayoutVars>
      </dgm:prSet>
      <dgm:spPr/>
    </dgm:pt>
  </dgm:ptLst>
  <dgm:cxnLst>
    <dgm:cxn modelId="{D3820003-4812-43C5-82BB-A18E52DA17B5}" srcId="{7BA41073-0EEF-4B57-B8F9-2B50CED22EA6}" destId="{837A2CDF-0B6F-451C-941D-99CED328CDDA}" srcOrd="1" destOrd="0" parTransId="{9BB517E5-5E16-4D4D-BF12-A2569180F979}" sibTransId="{74A6D772-7AEE-4C03-8CAA-D687DDEB5C57}"/>
    <dgm:cxn modelId="{AEB09914-2E46-4778-B59F-897AD780C499}" type="presOf" srcId="{837A2CDF-0B6F-451C-941D-99CED328CDDA}" destId="{BFF6C8CF-850D-4994-B435-5AFDC27B7F87}" srcOrd="0" destOrd="0" presId="urn:microsoft.com/office/officeart/2005/8/layout/default"/>
    <dgm:cxn modelId="{D519B42D-487B-4CAD-8F7C-5C0C04173971}" type="presOf" srcId="{3FB347DB-8DD2-41C0-878D-BBBE24E4A3EB}" destId="{4A9EF82E-F933-4EA5-8800-6485C5A9BBF5}" srcOrd="0" destOrd="0" presId="urn:microsoft.com/office/officeart/2005/8/layout/default"/>
    <dgm:cxn modelId="{A115213B-DD46-45B2-83E2-292ACD7DEC9F}" type="presOf" srcId="{4F1AAA19-4269-4023-8857-5B8BD6BB7045}" destId="{1B32D780-543B-44CB-97AE-4FF9CD1F6B99}" srcOrd="0" destOrd="0" presId="urn:microsoft.com/office/officeart/2005/8/layout/default"/>
    <dgm:cxn modelId="{74EC735E-886E-4A97-896F-064EFB42BBB5}" type="presOf" srcId="{7BA41073-0EEF-4B57-B8F9-2B50CED22EA6}" destId="{730BFC48-FBF3-4436-8D76-9A8A19106F75}" srcOrd="0" destOrd="0" presId="urn:microsoft.com/office/officeart/2005/8/layout/default"/>
    <dgm:cxn modelId="{E7316249-9564-4DEE-ABCA-4293EA6E697A}" srcId="{7BA41073-0EEF-4B57-B8F9-2B50CED22EA6}" destId="{D3B1D5E1-ACDD-4AD8-BF8A-6A489A72A0F4}" srcOrd="3" destOrd="0" parTransId="{3A811FA0-7E2E-44CC-963D-6F1DBF04BD1F}" sibTransId="{196B4A3F-D9DD-431C-A14C-DA4B0DFE856D}"/>
    <dgm:cxn modelId="{4679146B-3240-4595-8814-522032B7C307}" srcId="{7BA41073-0EEF-4B57-B8F9-2B50CED22EA6}" destId="{89EFFC7B-5220-4363-B79E-312A485CD159}" srcOrd="5" destOrd="0" parTransId="{E0FD2F22-4E4A-4945-8B2E-5A6012867BCA}" sibTransId="{9551CFAC-7CD4-4253-9788-3E79ABAFDDDE}"/>
    <dgm:cxn modelId="{DA05DB72-1C06-4873-8321-36BB167AC5DF}" srcId="{7BA41073-0EEF-4B57-B8F9-2B50CED22EA6}" destId="{0FA8FDED-C96B-44F1-86E1-8840FEDCC9BC}" srcOrd="4" destOrd="0" parTransId="{991A5BDD-E52B-45AC-A738-4E15F69FD6FA}" sibTransId="{AE843856-8D9F-40FF-A69F-6BA635032CD7}"/>
    <dgm:cxn modelId="{AEFD7BB0-1010-47B2-969D-A7AC3C7BED19}" type="presOf" srcId="{0FA8FDED-C96B-44F1-86E1-8840FEDCC9BC}" destId="{A7B88F79-6700-412C-9C7D-5B493663E5F7}" srcOrd="0" destOrd="0" presId="urn:microsoft.com/office/officeart/2005/8/layout/default"/>
    <dgm:cxn modelId="{A918BAB6-4392-4235-9389-4FEE80B22FF0}" srcId="{7BA41073-0EEF-4B57-B8F9-2B50CED22EA6}" destId="{4F1AAA19-4269-4023-8857-5B8BD6BB7045}" srcOrd="2" destOrd="0" parTransId="{0AFCC99A-2EA5-46C6-AECA-FBF5CD0377D3}" sibTransId="{79316672-3C7F-4DB9-A004-35184283185A}"/>
    <dgm:cxn modelId="{7A9BE6B6-9854-4DFA-B91D-ED6582CB10F7}" type="presOf" srcId="{89EFFC7B-5220-4363-B79E-312A485CD159}" destId="{F0A0DA2E-C64F-4606-8D4E-AF29FE98C5E5}" srcOrd="0" destOrd="0" presId="urn:microsoft.com/office/officeart/2005/8/layout/default"/>
    <dgm:cxn modelId="{81A03DE6-5772-47BE-B6BD-E854D9ED1F3F}" type="presOf" srcId="{D3B1D5E1-ACDD-4AD8-BF8A-6A489A72A0F4}" destId="{B24BD3BA-8E98-4478-B0F8-409836202C8E}" srcOrd="0" destOrd="0" presId="urn:microsoft.com/office/officeart/2005/8/layout/default"/>
    <dgm:cxn modelId="{C588A3EA-DFD2-4D03-AACB-5C0490E92341}" srcId="{7BA41073-0EEF-4B57-B8F9-2B50CED22EA6}" destId="{3FB347DB-8DD2-41C0-878D-BBBE24E4A3EB}" srcOrd="0" destOrd="0" parTransId="{7FEBC00D-8F55-4367-BBE3-4E61A4F49FB2}" sibTransId="{C7D2CC41-6C0E-4178-96C4-C9499DB5321C}"/>
    <dgm:cxn modelId="{19D9B399-22A1-4F25-977E-EEC73EA8A4E1}" type="presParOf" srcId="{730BFC48-FBF3-4436-8D76-9A8A19106F75}" destId="{4A9EF82E-F933-4EA5-8800-6485C5A9BBF5}" srcOrd="0" destOrd="0" presId="urn:microsoft.com/office/officeart/2005/8/layout/default"/>
    <dgm:cxn modelId="{0940E829-A68A-426F-9D0C-7F210FD027D5}" type="presParOf" srcId="{730BFC48-FBF3-4436-8D76-9A8A19106F75}" destId="{838C966E-2BF7-4D79-BD1A-09732C1AB1F7}" srcOrd="1" destOrd="0" presId="urn:microsoft.com/office/officeart/2005/8/layout/default"/>
    <dgm:cxn modelId="{255C1C06-72C1-47E6-8087-EC4BB24BD9C0}" type="presParOf" srcId="{730BFC48-FBF3-4436-8D76-9A8A19106F75}" destId="{BFF6C8CF-850D-4994-B435-5AFDC27B7F87}" srcOrd="2" destOrd="0" presId="urn:microsoft.com/office/officeart/2005/8/layout/default"/>
    <dgm:cxn modelId="{FC3F6288-9E56-435B-ACED-9D48740C7BFB}" type="presParOf" srcId="{730BFC48-FBF3-4436-8D76-9A8A19106F75}" destId="{C949A11B-C9BE-486B-9D55-BCEF5A5537AA}" srcOrd="3" destOrd="0" presId="urn:microsoft.com/office/officeart/2005/8/layout/default"/>
    <dgm:cxn modelId="{66152C5E-C641-4C47-B8E3-BBB93FB8D16A}" type="presParOf" srcId="{730BFC48-FBF3-4436-8D76-9A8A19106F75}" destId="{1B32D780-543B-44CB-97AE-4FF9CD1F6B99}" srcOrd="4" destOrd="0" presId="urn:microsoft.com/office/officeart/2005/8/layout/default"/>
    <dgm:cxn modelId="{D9113EFC-FBD5-40D1-AFA6-D3C1F2D54FE8}" type="presParOf" srcId="{730BFC48-FBF3-4436-8D76-9A8A19106F75}" destId="{65AC1953-A013-45BF-A528-0118C4083ABB}" srcOrd="5" destOrd="0" presId="urn:microsoft.com/office/officeart/2005/8/layout/default"/>
    <dgm:cxn modelId="{5670BE49-65AD-4773-BCD1-83C6A219261F}" type="presParOf" srcId="{730BFC48-FBF3-4436-8D76-9A8A19106F75}" destId="{B24BD3BA-8E98-4478-B0F8-409836202C8E}" srcOrd="6" destOrd="0" presId="urn:microsoft.com/office/officeart/2005/8/layout/default"/>
    <dgm:cxn modelId="{416110F1-2A35-42C3-8B86-62F800C695F8}" type="presParOf" srcId="{730BFC48-FBF3-4436-8D76-9A8A19106F75}" destId="{DB68EA61-DDE8-41D6-95F7-5DF6648ACCAF}" srcOrd="7" destOrd="0" presId="urn:microsoft.com/office/officeart/2005/8/layout/default"/>
    <dgm:cxn modelId="{060B60DF-96A9-4DD1-8F3F-99AFFDA6B44A}" type="presParOf" srcId="{730BFC48-FBF3-4436-8D76-9A8A19106F75}" destId="{A7B88F79-6700-412C-9C7D-5B493663E5F7}" srcOrd="8" destOrd="0" presId="urn:microsoft.com/office/officeart/2005/8/layout/default"/>
    <dgm:cxn modelId="{39A2A6DA-31F7-403E-A22B-EE59FE2A4BF3}" type="presParOf" srcId="{730BFC48-FBF3-4436-8D76-9A8A19106F75}" destId="{ECB73405-5C67-44A0-8531-FBF9049EA457}" srcOrd="9" destOrd="0" presId="urn:microsoft.com/office/officeart/2005/8/layout/default"/>
    <dgm:cxn modelId="{AD674F14-1B4A-4A87-A0E2-CCDF6D743C16}" type="presParOf" srcId="{730BFC48-FBF3-4436-8D76-9A8A19106F75}" destId="{F0A0DA2E-C64F-4606-8D4E-AF29FE98C5E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218AD2-48F9-4C1F-9E43-168B78D929D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C85A8F3E-C222-42B2-A2A0-B3DC08BC4750}">
      <dgm:prSet phldrT="[Text]" custT="1"/>
      <dgm:spPr>
        <a:solidFill>
          <a:srgbClr val="FF6600"/>
        </a:solidFill>
      </dgm:spPr>
      <dgm:t>
        <a:bodyPr/>
        <a:lstStyle/>
        <a:p>
          <a:pPr algn="l"/>
          <a:r>
            <a:rPr lang="en-US" sz="2400" b="1">
              <a:solidFill>
                <a:schemeClr val="bg1"/>
              </a:solidFill>
              <a:latin typeface="Agrandir Medium"/>
              <a:cs typeface="Calibri Light"/>
            </a:rPr>
            <a:t>Broaden our Reach</a:t>
          </a:r>
        </a:p>
        <a:p>
          <a:pPr algn="l" rtl="0"/>
          <a:r>
            <a:rPr lang="en-US" sz="2300">
              <a:solidFill>
                <a:schemeClr val="bg1"/>
              </a:solidFill>
              <a:latin typeface="Agrandir"/>
            </a:rPr>
            <a:t>Empower the PMI Community to share our collective wealth of knowledge with new people who need it.</a:t>
          </a:r>
          <a:endParaRPr lang="en-US" sz="2300"/>
        </a:p>
      </dgm:t>
    </dgm:pt>
    <dgm:pt modelId="{CCF9B551-2F57-4C5D-9F37-9E33DC396EDA}" type="parTrans" cxnId="{95CE1B91-2D7C-4538-8C80-9B91D6B82CF0}">
      <dgm:prSet/>
      <dgm:spPr/>
      <dgm:t>
        <a:bodyPr/>
        <a:lstStyle/>
        <a:p>
          <a:endParaRPr lang="en-US"/>
        </a:p>
      </dgm:t>
    </dgm:pt>
    <dgm:pt modelId="{4C866E54-73F2-41FF-B93D-D4D4BBD87509}" type="sibTrans" cxnId="{95CE1B91-2D7C-4538-8C80-9B91D6B82CF0}">
      <dgm:prSet/>
      <dgm:spPr/>
      <dgm:t>
        <a:bodyPr/>
        <a:lstStyle/>
        <a:p>
          <a:endParaRPr lang="en-US"/>
        </a:p>
      </dgm:t>
    </dgm:pt>
    <dgm:pt modelId="{5E65E210-363E-49EC-A6D5-AB8C87940233}">
      <dgm:prSet phldrT="[Text]" custT="1"/>
      <dgm:spPr>
        <a:solidFill>
          <a:srgbClr val="01BFE0"/>
        </a:solidFill>
      </dgm:spPr>
      <dgm:t>
        <a:bodyPr anchor="t"/>
        <a:lstStyle/>
        <a:p>
          <a:pPr algn="l"/>
          <a:r>
            <a:rPr lang="en-US" sz="2600" b="1">
              <a:solidFill>
                <a:schemeClr val="bg1"/>
              </a:solidFill>
              <a:latin typeface="Agrandir Medium"/>
              <a:cs typeface="Calibri Light"/>
            </a:rPr>
            <a:t>Deepen our Impact</a:t>
          </a:r>
        </a:p>
        <a:p>
          <a:pPr algn="l"/>
          <a:r>
            <a:rPr lang="en-US" sz="2300">
              <a:solidFill>
                <a:schemeClr val="bg1"/>
              </a:solidFill>
              <a:latin typeface="Agrandir"/>
            </a:rPr>
            <a:t>Have a profound impact on people’s lives and EMPOWER THEM to make their ideas a reality.</a:t>
          </a:r>
          <a:endParaRPr lang="en-US" sz="2300">
            <a:latin typeface="Agrandir"/>
          </a:endParaRPr>
        </a:p>
      </dgm:t>
    </dgm:pt>
    <dgm:pt modelId="{4CE0F853-624B-48BE-8A37-059836F88E4E}" type="parTrans" cxnId="{C066CC47-D93D-471F-9F15-A41E0459C5E6}">
      <dgm:prSet/>
      <dgm:spPr/>
      <dgm:t>
        <a:bodyPr/>
        <a:lstStyle/>
        <a:p>
          <a:endParaRPr lang="en-US"/>
        </a:p>
      </dgm:t>
    </dgm:pt>
    <dgm:pt modelId="{38142DDA-670B-4B61-B289-69D6A6568C1D}" type="sibTrans" cxnId="{C066CC47-D93D-471F-9F15-A41E0459C5E6}">
      <dgm:prSet/>
      <dgm:spPr/>
      <dgm:t>
        <a:bodyPr/>
        <a:lstStyle/>
        <a:p>
          <a:endParaRPr lang="en-US"/>
        </a:p>
      </dgm:t>
    </dgm:pt>
    <dgm:pt modelId="{2DDB5783-38EA-485F-ABE0-32DBFAA8F640}">
      <dgm:prSet phldrT="[Text]" custT="1"/>
      <dgm:spPr>
        <a:solidFill>
          <a:srgbClr val="4F17A8"/>
        </a:solidFill>
      </dgm:spPr>
      <dgm:t>
        <a:bodyPr anchor="t"/>
        <a:lstStyle/>
        <a:p>
          <a:pPr algn="l"/>
          <a:r>
            <a:rPr lang="en-US" sz="2000" b="1">
              <a:solidFill>
                <a:schemeClr val="bg1"/>
              </a:solidFill>
              <a:latin typeface="Agrandir Medium"/>
              <a:cs typeface="Calibri Light"/>
            </a:rPr>
            <a:t>Nurture Lasting Relationships</a:t>
          </a:r>
        </a:p>
        <a:p>
          <a:r>
            <a:rPr lang="en-US" sz="2300">
              <a:solidFill>
                <a:schemeClr val="bg1"/>
              </a:solidFill>
              <a:latin typeface="Agrandir"/>
            </a:rPr>
            <a:t>Cultivate deep, trusting relationships with people and organizations who share our aspiration</a:t>
          </a:r>
          <a:r>
            <a:rPr lang="en-US" sz="2400">
              <a:solidFill>
                <a:schemeClr val="bg1"/>
              </a:solidFill>
              <a:latin typeface="Agrandir"/>
            </a:rPr>
            <a:t>.</a:t>
          </a:r>
        </a:p>
        <a:p>
          <a:pPr algn="l"/>
          <a:endParaRPr lang="en-US" sz="1600">
            <a:latin typeface="Agrandir" panose="00000500000000000000" pitchFamily="2" charset="0"/>
          </a:endParaRPr>
        </a:p>
      </dgm:t>
    </dgm:pt>
    <dgm:pt modelId="{73EEE3AD-6B2F-4417-934A-55203CB4D477}" type="parTrans" cxnId="{716F5C9B-2419-4717-B059-702F76F33B8B}">
      <dgm:prSet/>
      <dgm:spPr/>
      <dgm:t>
        <a:bodyPr/>
        <a:lstStyle/>
        <a:p>
          <a:endParaRPr lang="en-US"/>
        </a:p>
      </dgm:t>
    </dgm:pt>
    <dgm:pt modelId="{0B583B4B-32F7-4155-9C76-729FACFAFA01}" type="sibTrans" cxnId="{716F5C9B-2419-4717-B059-702F76F33B8B}">
      <dgm:prSet/>
      <dgm:spPr/>
      <dgm:t>
        <a:bodyPr/>
        <a:lstStyle/>
        <a:p>
          <a:endParaRPr lang="en-US"/>
        </a:p>
      </dgm:t>
    </dgm:pt>
    <dgm:pt modelId="{6FEE2B00-7768-45D5-84F7-B5F38A1EA376}" type="pres">
      <dgm:prSet presAssocID="{0A218AD2-48F9-4C1F-9E43-168B78D929DD}" presName="Name0" presStyleCnt="0">
        <dgm:presLayoutVars>
          <dgm:dir/>
          <dgm:resizeHandles val="exact"/>
        </dgm:presLayoutVars>
      </dgm:prSet>
      <dgm:spPr/>
    </dgm:pt>
    <dgm:pt modelId="{AC86739A-7D5A-4797-9651-554E26D1D5A3}" type="pres">
      <dgm:prSet presAssocID="{C85A8F3E-C222-42B2-A2A0-B3DC08BC4750}" presName="node" presStyleLbl="node1" presStyleIdx="0" presStyleCnt="3">
        <dgm:presLayoutVars>
          <dgm:bulletEnabled val="1"/>
        </dgm:presLayoutVars>
      </dgm:prSet>
      <dgm:spPr/>
    </dgm:pt>
    <dgm:pt modelId="{E27A8BDD-3043-45FE-961C-82085E41A12D}" type="pres">
      <dgm:prSet presAssocID="{4C866E54-73F2-41FF-B93D-D4D4BBD87509}" presName="sibTrans" presStyleCnt="0"/>
      <dgm:spPr/>
    </dgm:pt>
    <dgm:pt modelId="{B760D3F2-E7F2-4978-93EB-A3C4151EA30F}" type="pres">
      <dgm:prSet presAssocID="{5E65E210-363E-49EC-A6D5-AB8C87940233}" presName="node" presStyleLbl="node1" presStyleIdx="1" presStyleCnt="3" custLinFactNeighborY="0">
        <dgm:presLayoutVars>
          <dgm:bulletEnabled val="1"/>
        </dgm:presLayoutVars>
      </dgm:prSet>
      <dgm:spPr/>
    </dgm:pt>
    <dgm:pt modelId="{99F98A4F-A472-49AA-A68A-D4496EE4F246}" type="pres">
      <dgm:prSet presAssocID="{38142DDA-670B-4B61-B289-69D6A6568C1D}" presName="sibTrans" presStyleCnt="0"/>
      <dgm:spPr/>
    </dgm:pt>
    <dgm:pt modelId="{FBF76965-FEBC-488D-927D-29FD965209A5}" type="pres">
      <dgm:prSet presAssocID="{2DDB5783-38EA-485F-ABE0-32DBFAA8F640}" presName="node" presStyleLbl="node1" presStyleIdx="2" presStyleCnt="3" custLinFactX="59932" custLinFactNeighborX="100000" custLinFactNeighborY="12832">
        <dgm:presLayoutVars>
          <dgm:bulletEnabled val="1"/>
        </dgm:presLayoutVars>
      </dgm:prSet>
      <dgm:spPr/>
    </dgm:pt>
  </dgm:ptLst>
  <dgm:cxnLst>
    <dgm:cxn modelId="{4D50E566-89FF-4DFB-82C7-207B96884439}" type="presOf" srcId="{C85A8F3E-C222-42B2-A2A0-B3DC08BC4750}" destId="{AC86739A-7D5A-4797-9651-554E26D1D5A3}" srcOrd="0" destOrd="0" presId="urn:microsoft.com/office/officeart/2005/8/layout/hList6"/>
    <dgm:cxn modelId="{C066CC47-D93D-471F-9F15-A41E0459C5E6}" srcId="{0A218AD2-48F9-4C1F-9E43-168B78D929DD}" destId="{5E65E210-363E-49EC-A6D5-AB8C87940233}" srcOrd="1" destOrd="0" parTransId="{4CE0F853-624B-48BE-8A37-059836F88E4E}" sibTransId="{38142DDA-670B-4B61-B289-69D6A6568C1D}"/>
    <dgm:cxn modelId="{72948B55-DD94-4C3E-8F40-64EEE3BCF621}" type="presOf" srcId="{5E65E210-363E-49EC-A6D5-AB8C87940233}" destId="{B760D3F2-E7F2-4978-93EB-A3C4151EA30F}" srcOrd="0" destOrd="0" presId="urn:microsoft.com/office/officeart/2005/8/layout/hList6"/>
    <dgm:cxn modelId="{95CE1B91-2D7C-4538-8C80-9B91D6B82CF0}" srcId="{0A218AD2-48F9-4C1F-9E43-168B78D929DD}" destId="{C85A8F3E-C222-42B2-A2A0-B3DC08BC4750}" srcOrd="0" destOrd="0" parTransId="{CCF9B551-2F57-4C5D-9F37-9E33DC396EDA}" sibTransId="{4C866E54-73F2-41FF-B93D-D4D4BBD87509}"/>
    <dgm:cxn modelId="{716F5C9B-2419-4717-B059-702F76F33B8B}" srcId="{0A218AD2-48F9-4C1F-9E43-168B78D929DD}" destId="{2DDB5783-38EA-485F-ABE0-32DBFAA8F640}" srcOrd="2" destOrd="0" parTransId="{73EEE3AD-6B2F-4417-934A-55203CB4D477}" sibTransId="{0B583B4B-32F7-4155-9C76-729FACFAFA01}"/>
    <dgm:cxn modelId="{5DD54EF0-3293-41E8-B663-A83B15D0F618}" type="presOf" srcId="{2DDB5783-38EA-485F-ABE0-32DBFAA8F640}" destId="{FBF76965-FEBC-488D-927D-29FD965209A5}" srcOrd="0" destOrd="0" presId="urn:microsoft.com/office/officeart/2005/8/layout/hList6"/>
    <dgm:cxn modelId="{4C3EA5FF-CCCA-4790-AAA0-678CEBE4F0EA}" type="presOf" srcId="{0A218AD2-48F9-4C1F-9E43-168B78D929DD}" destId="{6FEE2B00-7768-45D5-84F7-B5F38A1EA376}" srcOrd="0" destOrd="0" presId="urn:microsoft.com/office/officeart/2005/8/layout/hList6"/>
    <dgm:cxn modelId="{C9889C69-4AC9-42EB-B500-475B9D6F2C5B}" type="presParOf" srcId="{6FEE2B00-7768-45D5-84F7-B5F38A1EA376}" destId="{AC86739A-7D5A-4797-9651-554E26D1D5A3}" srcOrd="0" destOrd="0" presId="urn:microsoft.com/office/officeart/2005/8/layout/hList6"/>
    <dgm:cxn modelId="{736CF15A-703F-4408-A194-78CF398AA2A3}" type="presParOf" srcId="{6FEE2B00-7768-45D5-84F7-B5F38A1EA376}" destId="{E27A8BDD-3043-45FE-961C-82085E41A12D}" srcOrd="1" destOrd="0" presId="urn:microsoft.com/office/officeart/2005/8/layout/hList6"/>
    <dgm:cxn modelId="{61ECB4EE-DDAC-497E-9335-F6C4E6E34511}" type="presParOf" srcId="{6FEE2B00-7768-45D5-84F7-B5F38A1EA376}" destId="{B760D3F2-E7F2-4978-93EB-A3C4151EA30F}" srcOrd="2" destOrd="0" presId="urn:microsoft.com/office/officeart/2005/8/layout/hList6"/>
    <dgm:cxn modelId="{CBA7795B-1AF5-4A06-9422-F13011ECCE9E}" type="presParOf" srcId="{6FEE2B00-7768-45D5-84F7-B5F38A1EA376}" destId="{99F98A4F-A472-49AA-A68A-D4496EE4F246}" srcOrd="3" destOrd="0" presId="urn:microsoft.com/office/officeart/2005/8/layout/hList6"/>
    <dgm:cxn modelId="{158DB5AB-6D33-4194-9F9B-211201A4DEDC}" type="presParOf" srcId="{6FEE2B00-7768-45D5-84F7-B5F38A1EA376}" destId="{FBF76965-FEBC-488D-927D-29FD965209A5}"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91350A-6E9E-4ACB-BB1D-4EB141FA6CF8}"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BB4DB71D-22B9-49D7-8E59-4110A8CE0FF6}">
      <dgm:prSet/>
      <dgm:spPr/>
      <dgm:t>
        <a:bodyPr/>
        <a:lstStyle/>
        <a:p>
          <a:r>
            <a:rPr lang="en-AU" b="0" baseline="0"/>
            <a:t>Strategic Goals</a:t>
          </a:r>
          <a:endParaRPr lang="en-US"/>
        </a:p>
      </dgm:t>
    </dgm:pt>
    <dgm:pt modelId="{D7DF7E3E-B037-44C9-8455-697EFBB1FDE2}" type="parTrans" cxnId="{93C4D916-3E58-446A-9402-83B62982F417}">
      <dgm:prSet/>
      <dgm:spPr/>
      <dgm:t>
        <a:bodyPr/>
        <a:lstStyle/>
        <a:p>
          <a:endParaRPr lang="en-US"/>
        </a:p>
      </dgm:t>
    </dgm:pt>
    <dgm:pt modelId="{CA68BB0D-00BA-4106-94DE-9D4FDC78B084}" type="sibTrans" cxnId="{93C4D916-3E58-446A-9402-83B62982F417}">
      <dgm:prSet/>
      <dgm:spPr/>
      <dgm:t>
        <a:bodyPr/>
        <a:lstStyle/>
        <a:p>
          <a:endParaRPr lang="en-US"/>
        </a:p>
      </dgm:t>
    </dgm:pt>
    <dgm:pt modelId="{0C913457-0F70-420B-9BDD-7DF2C66FC23B}">
      <dgm:prSet custT="1"/>
      <dgm:spPr/>
      <dgm:t>
        <a:bodyPr/>
        <a:lstStyle/>
        <a:p>
          <a:pPr marL="114300" lvl="1" indent="-114300" algn="l" defTabSz="666750">
            <a:lnSpc>
              <a:spcPct val="90000"/>
            </a:lnSpc>
            <a:spcBef>
              <a:spcPct val="0"/>
            </a:spcBef>
            <a:spcAft>
              <a:spcPct val="15000"/>
            </a:spcAft>
            <a:buChar char="•"/>
          </a:pPr>
          <a:r>
            <a:rPr lang="en-US" sz="1500" kern="1200">
              <a:solidFill>
                <a:srgbClr val="000000">
                  <a:hueOff val="0"/>
                  <a:satOff val="0"/>
                  <a:lumOff val="0"/>
                  <a:alphaOff val="0"/>
                </a:srgbClr>
              </a:solidFill>
              <a:latin typeface="Arial" panose="020B0604020202020204"/>
              <a:ea typeface="+mn-ea"/>
              <a:cs typeface="+mn-cs"/>
            </a:rPr>
            <a:t>Develop PMI services that align with the needs of our members and partners by mapping PMI Adelaide services and updating them, considering the members’ and partners’ feedback.</a:t>
          </a:r>
        </a:p>
      </dgm:t>
    </dgm:pt>
    <dgm:pt modelId="{A55FA78D-9766-40FE-9FA5-62E347247C7F}" type="parTrans" cxnId="{76FDA617-8130-44B2-BFBC-74838DED5179}">
      <dgm:prSet/>
      <dgm:spPr/>
      <dgm:t>
        <a:bodyPr/>
        <a:lstStyle/>
        <a:p>
          <a:endParaRPr lang="en-US"/>
        </a:p>
      </dgm:t>
    </dgm:pt>
    <dgm:pt modelId="{3984DFA8-523F-40A8-8491-F24F5EFA00DE}" type="sibTrans" cxnId="{76FDA617-8130-44B2-BFBC-74838DED5179}">
      <dgm:prSet/>
      <dgm:spPr/>
      <dgm:t>
        <a:bodyPr/>
        <a:lstStyle/>
        <a:p>
          <a:endParaRPr lang="en-US"/>
        </a:p>
      </dgm:t>
    </dgm:pt>
    <dgm:pt modelId="{B44CFA0D-4FBC-4981-BB07-A25D100B20CB}">
      <dgm:prSet/>
      <dgm:spPr/>
      <dgm:t>
        <a:bodyPr/>
        <a:lstStyle/>
        <a:p>
          <a:r>
            <a:rPr lang="en-AU" b="0" baseline="0"/>
            <a:t>Activities and KPI’s</a:t>
          </a:r>
          <a:endParaRPr lang="en-US"/>
        </a:p>
      </dgm:t>
    </dgm:pt>
    <dgm:pt modelId="{BD14A969-D3F1-4A8F-94E9-22682222DC63}" type="parTrans" cxnId="{A3FC1FAC-5700-4011-929B-0EFDCBBD5AAA}">
      <dgm:prSet/>
      <dgm:spPr/>
      <dgm:t>
        <a:bodyPr/>
        <a:lstStyle/>
        <a:p>
          <a:endParaRPr lang="en-US"/>
        </a:p>
      </dgm:t>
    </dgm:pt>
    <dgm:pt modelId="{8F614D15-F17C-49CD-A3A9-8273516C0433}" type="sibTrans" cxnId="{A3FC1FAC-5700-4011-929B-0EFDCBBD5AAA}">
      <dgm:prSet/>
      <dgm:spPr/>
      <dgm:t>
        <a:bodyPr/>
        <a:lstStyle/>
        <a:p>
          <a:endParaRPr lang="en-US"/>
        </a:p>
      </dgm:t>
    </dgm:pt>
    <dgm:pt modelId="{24060207-AF42-4798-8709-20724546921E}">
      <dgm:prSet/>
      <dgm:spPr/>
      <dgm:t>
        <a:bodyPr/>
        <a:lstStyle/>
        <a:p>
          <a:r>
            <a:rPr lang="en-US" b="0" i="0"/>
            <a:t>Develop PMI services mapping by December 2023</a:t>
          </a:r>
          <a:endParaRPr lang="en-US" b="0" i="0">
            <a:latin typeface="+mn-lt"/>
          </a:endParaRPr>
        </a:p>
      </dgm:t>
    </dgm:pt>
    <dgm:pt modelId="{32ABD0A7-F782-4BDD-AE24-2445C21F1D68}" type="parTrans" cxnId="{53F9D127-B139-4431-A9D9-0F00756B8F72}">
      <dgm:prSet/>
      <dgm:spPr/>
      <dgm:t>
        <a:bodyPr/>
        <a:lstStyle/>
        <a:p>
          <a:endParaRPr lang="en-US"/>
        </a:p>
      </dgm:t>
    </dgm:pt>
    <dgm:pt modelId="{600C67DD-6392-4750-AEFC-A01D8D4D7563}" type="sibTrans" cxnId="{53F9D127-B139-4431-A9D9-0F00756B8F72}">
      <dgm:prSet/>
      <dgm:spPr/>
      <dgm:t>
        <a:bodyPr/>
        <a:lstStyle/>
        <a:p>
          <a:endParaRPr lang="en-US"/>
        </a:p>
      </dgm:t>
    </dgm:pt>
    <dgm:pt modelId="{60E397E1-2BE7-49D2-9F75-7957CE7D86AA}">
      <dgm:prSet/>
      <dgm:spPr/>
      <dgm:t>
        <a:bodyPr/>
        <a:lstStyle/>
        <a:p>
          <a:r>
            <a:rPr lang="en-AU" b="0" i="0"/>
            <a:t>Increase membership numbers:</a:t>
          </a:r>
        </a:p>
      </dgm:t>
    </dgm:pt>
    <dgm:pt modelId="{C4BCBCAD-C54E-4CFE-AA0D-CF980C72BF18}" type="parTrans" cxnId="{0A2E7A9C-3F54-4880-8F80-59588BE80E1B}">
      <dgm:prSet/>
      <dgm:spPr/>
      <dgm:t>
        <a:bodyPr/>
        <a:lstStyle/>
        <a:p>
          <a:endParaRPr lang="en-AU"/>
        </a:p>
      </dgm:t>
    </dgm:pt>
    <dgm:pt modelId="{7A6942C6-4CEA-47FD-B74D-4C1A5A764E55}" type="sibTrans" cxnId="{0A2E7A9C-3F54-4880-8F80-59588BE80E1B}">
      <dgm:prSet/>
      <dgm:spPr/>
      <dgm:t>
        <a:bodyPr/>
        <a:lstStyle/>
        <a:p>
          <a:endParaRPr lang="en-AU"/>
        </a:p>
      </dgm:t>
    </dgm:pt>
    <dgm:pt modelId="{FF007AA3-F4AF-4622-A04E-F7EA0BA6BF91}">
      <dgm:prSet/>
      <dgm:spPr/>
      <dgm:t>
        <a:bodyPr/>
        <a:lstStyle/>
        <a:p>
          <a:r>
            <a:rPr lang="en-US" b="0" i="0"/>
            <a:t>Run 1 major PMI event per year to build visibility and recognition (more than 200 people)</a:t>
          </a:r>
          <a:endParaRPr lang="en-AU" b="0" i="0"/>
        </a:p>
      </dgm:t>
    </dgm:pt>
    <dgm:pt modelId="{45254324-641A-4244-BD94-8FACA34135FC}" type="parTrans" cxnId="{22724AB7-6CFE-4752-83EE-37D24DF1A241}">
      <dgm:prSet/>
      <dgm:spPr/>
      <dgm:t>
        <a:bodyPr/>
        <a:lstStyle/>
        <a:p>
          <a:endParaRPr lang="en-AU"/>
        </a:p>
      </dgm:t>
    </dgm:pt>
    <dgm:pt modelId="{43D6CD04-91A9-4466-8C5C-2B2F92E08AFD}" type="sibTrans" cxnId="{22724AB7-6CFE-4752-83EE-37D24DF1A241}">
      <dgm:prSet/>
      <dgm:spPr/>
      <dgm:t>
        <a:bodyPr/>
        <a:lstStyle/>
        <a:p>
          <a:endParaRPr lang="en-AU"/>
        </a:p>
      </dgm:t>
    </dgm:pt>
    <dgm:pt modelId="{26419A2B-3A26-44F0-A552-ED85C59B2836}">
      <dgm:prSet/>
      <dgm:spPr/>
      <dgm:t>
        <a:bodyPr/>
        <a:lstStyle/>
        <a:p>
          <a:r>
            <a:rPr lang="en-US" b="0" i="0"/>
            <a:t>Increase PMI Adelaide social media numbers by 10% per platform per year</a:t>
          </a:r>
          <a:endParaRPr lang="en-AU" b="0" i="0"/>
        </a:p>
      </dgm:t>
    </dgm:pt>
    <dgm:pt modelId="{DA724BAC-F7B7-4BE0-865A-FE5EC31AA1C0}" type="parTrans" cxnId="{110B0415-FC9D-4E33-992A-21D582B1CEC4}">
      <dgm:prSet/>
      <dgm:spPr/>
      <dgm:t>
        <a:bodyPr/>
        <a:lstStyle/>
        <a:p>
          <a:endParaRPr lang="en-AU"/>
        </a:p>
      </dgm:t>
    </dgm:pt>
    <dgm:pt modelId="{8521A9EE-E7B2-4CDC-BA93-FCBF193B5668}" type="sibTrans" cxnId="{110B0415-FC9D-4E33-992A-21D582B1CEC4}">
      <dgm:prSet/>
      <dgm:spPr/>
      <dgm:t>
        <a:bodyPr/>
        <a:lstStyle/>
        <a:p>
          <a:endParaRPr lang="en-AU"/>
        </a:p>
      </dgm:t>
    </dgm:pt>
    <dgm:pt modelId="{A5766B28-D3F8-4BD2-898C-B1CAA531388B}">
      <dgm:prSet/>
      <dgm:spPr/>
      <dgm:t>
        <a:bodyPr/>
        <a:lstStyle/>
        <a:p>
          <a:r>
            <a:rPr lang="en-AU" b="0" i="0"/>
            <a:t>Individual members by 10% per year</a:t>
          </a:r>
        </a:p>
      </dgm:t>
    </dgm:pt>
    <dgm:pt modelId="{79DA8C1D-521E-41E0-91A2-BFE6861DCAC8}" type="parTrans" cxnId="{4DC567C3-BCFD-434E-B75E-9CB5795ABA43}">
      <dgm:prSet/>
      <dgm:spPr/>
      <dgm:t>
        <a:bodyPr/>
        <a:lstStyle/>
        <a:p>
          <a:endParaRPr lang="en-AU"/>
        </a:p>
      </dgm:t>
    </dgm:pt>
    <dgm:pt modelId="{F911833D-AAE7-4D29-84EB-3E50F97E1F8A}" type="sibTrans" cxnId="{4DC567C3-BCFD-434E-B75E-9CB5795ABA43}">
      <dgm:prSet/>
      <dgm:spPr/>
      <dgm:t>
        <a:bodyPr/>
        <a:lstStyle/>
        <a:p>
          <a:endParaRPr lang="en-AU"/>
        </a:p>
      </dgm:t>
    </dgm:pt>
    <dgm:pt modelId="{B0E33C11-06C6-4D1D-AB59-CF372B5A3A02}">
      <dgm:prSet/>
      <dgm:spPr/>
      <dgm:t>
        <a:bodyPr/>
        <a:lstStyle/>
        <a:p>
          <a:r>
            <a:rPr lang="en-US" b="0" i="0"/>
            <a:t>Company memberships (defined as an organisation which pays for 5 or more members) by 5 new per year</a:t>
          </a:r>
          <a:endParaRPr lang="en-AU" b="0" i="0"/>
        </a:p>
      </dgm:t>
    </dgm:pt>
    <dgm:pt modelId="{06B66D30-BEC6-4965-8B91-E1CB06A71E18}" type="parTrans" cxnId="{A0E4DFC1-A791-4401-A1E8-485E15D3AB74}">
      <dgm:prSet/>
      <dgm:spPr/>
      <dgm:t>
        <a:bodyPr/>
        <a:lstStyle/>
        <a:p>
          <a:endParaRPr lang="en-AU"/>
        </a:p>
      </dgm:t>
    </dgm:pt>
    <dgm:pt modelId="{2F5EA9AE-9900-4BB0-BB7B-7CC5AF561C36}" type="sibTrans" cxnId="{A0E4DFC1-A791-4401-A1E8-485E15D3AB74}">
      <dgm:prSet/>
      <dgm:spPr/>
      <dgm:t>
        <a:bodyPr/>
        <a:lstStyle/>
        <a:p>
          <a:endParaRPr lang="en-AU"/>
        </a:p>
      </dgm:t>
    </dgm:pt>
    <dgm:pt modelId="{36143016-A0C9-437E-9C32-E539C5CECFC9}">
      <dgm:prSet custT="1"/>
      <dgm:spPr/>
      <dgm:t>
        <a:bodyPr/>
        <a:lstStyle/>
        <a:p>
          <a:pPr marL="114300" lvl="1" indent="-114300" algn="l" defTabSz="666750">
            <a:lnSpc>
              <a:spcPct val="90000"/>
            </a:lnSpc>
            <a:spcBef>
              <a:spcPct val="0"/>
            </a:spcBef>
            <a:spcAft>
              <a:spcPct val="15000"/>
            </a:spcAft>
            <a:buFont typeface="Times New Roman" panose="02020603050405020304" pitchFamily="18" charset="0"/>
            <a:buChar char="•"/>
          </a:pPr>
          <a:r>
            <a:rPr lang="en-US" sz="1500" kern="1200">
              <a:solidFill>
                <a:srgbClr val="000000">
                  <a:hueOff val="0"/>
                  <a:satOff val="0"/>
                  <a:lumOff val="0"/>
                  <a:alphaOff val="0"/>
                </a:srgbClr>
              </a:solidFill>
              <a:latin typeface="Arial" panose="020B0604020202020204"/>
              <a:ea typeface="+mn-ea"/>
              <a:cs typeface="+mn-cs"/>
            </a:rPr>
            <a:t>Build associations with senior PM leaders, organisations, and government by sending Directors and associate directors to participate in other groups’ activities and relevant events </a:t>
          </a:r>
          <a:endParaRPr lang="en-AU" sz="1500" kern="1200">
            <a:solidFill>
              <a:srgbClr val="000000">
                <a:hueOff val="0"/>
                <a:satOff val="0"/>
                <a:lumOff val="0"/>
                <a:alphaOff val="0"/>
              </a:srgbClr>
            </a:solidFill>
            <a:latin typeface="Arial" panose="020B0604020202020204"/>
            <a:ea typeface="+mn-ea"/>
            <a:cs typeface="+mn-cs"/>
          </a:endParaRPr>
        </a:p>
      </dgm:t>
    </dgm:pt>
    <dgm:pt modelId="{FAD3F5FF-134E-49E5-9FEE-C6E85E0A739C}" type="parTrans" cxnId="{827AE9B1-AA1F-492D-9640-F8EBB127F583}">
      <dgm:prSet/>
      <dgm:spPr/>
      <dgm:t>
        <a:bodyPr/>
        <a:lstStyle/>
        <a:p>
          <a:endParaRPr lang="en-AU"/>
        </a:p>
      </dgm:t>
    </dgm:pt>
    <dgm:pt modelId="{788CCBD7-C12B-400C-BE28-4E94B4DC95B4}" type="sibTrans" cxnId="{827AE9B1-AA1F-492D-9640-F8EBB127F583}">
      <dgm:prSet/>
      <dgm:spPr/>
      <dgm:t>
        <a:bodyPr/>
        <a:lstStyle/>
        <a:p>
          <a:endParaRPr lang="en-AU"/>
        </a:p>
      </dgm:t>
    </dgm:pt>
    <dgm:pt modelId="{BB460A9A-DD7F-4D7A-B94C-25BACF87E028}">
      <dgm:prSet custT="1"/>
      <dgm:spPr/>
      <dgm:t>
        <a:bodyPr/>
        <a:lstStyle/>
        <a:p>
          <a:pPr marL="114300" lvl="1" indent="-114300" algn="l" defTabSz="666750">
            <a:lnSpc>
              <a:spcPct val="90000"/>
            </a:lnSpc>
            <a:spcBef>
              <a:spcPct val="0"/>
            </a:spcBef>
            <a:spcAft>
              <a:spcPct val="15000"/>
            </a:spcAft>
            <a:buFont typeface="Times New Roman" panose="02020603050405020304" pitchFamily="18" charset="0"/>
            <a:buChar char="•"/>
          </a:pPr>
          <a:r>
            <a:rPr lang="en-US" sz="1500" kern="1200">
              <a:solidFill>
                <a:srgbClr val="000000">
                  <a:hueOff val="0"/>
                  <a:satOff val="0"/>
                  <a:lumOff val="0"/>
                  <a:alphaOff val="0"/>
                </a:srgbClr>
              </a:solidFill>
              <a:latin typeface="Arial" panose="020B0604020202020204"/>
              <a:ea typeface="+mn-ea"/>
              <a:cs typeface="+mn-cs"/>
            </a:rPr>
            <a:t>Grow membership numbers (including all levels, such as students, Senior Managers and etc.) </a:t>
          </a:r>
          <a:r>
            <a:rPr lang="en-AU" sz="1500" kern="1200">
              <a:solidFill>
                <a:srgbClr val="000000">
                  <a:hueOff val="0"/>
                  <a:satOff val="0"/>
                  <a:lumOff val="0"/>
                  <a:alphaOff val="0"/>
                </a:srgbClr>
              </a:solidFill>
              <a:latin typeface="Arial" panose="020B0604020202020204"/>
              <a:ea typeface="+mn-ea"/>
              <a:cs typeface="+mn-cs"/>
            </a:rPr>
            <a:t>and increase PMI Adelaide’s visibility </a:t>
          </a:r>
          <a:r>
            <a:rPr lang="en-US" sz="1500" kern="1200">
              <a:solidFill>
                <a:srgbClr val="000000">
                  <a:hueOff val="0"/>
                  <a:satOff val="0"/>
                  <a:lumOff val="0"/>
                  <a:alphaOff val="0"/>
                </a:srgbClr>
              </a:solidFill>
              <a:latin typeface="Arial" panose="020B0604020202020204"/>
              <a:ea typeface="+mn-ea"/>
              <a:cs typeface="+mn-cs"/>
            </a:rPr>
            <a:t>by creating a marketing plan</a:t>
          </a:r>
          <a:endParaRPr lang="en-AU" sz="1500" kern="1200">
            <a:solidFill>
              <a:srgbClr val="000000">
                <a:hueOff val="0"/>
                <a:satOff val="0"/>
                <a:lumOff val="0"/>
                <a:alphaOff val="0"/>
              </a:srgbClr>
            </a:solidFill>
            <a:latin typeface="Arial" panose="020B0604020202020204"/>
            <a:ea typeface="+mn-ea"/>
            <a:cs typeface="+mn-cs"/>
          </a:endParaRPr>
        </a:p>
      </dgm:t>
    </dgm:pt>
    <dgm:pt modelId="{7C8255C8-0FA5-4698-B600-E4D9AB6BF59A}" type="parTrans" cxnId="{F30878B8-08B1-4257-8EB9-7215D8AA2F03}">
      <dgm:prSet/>
      <dgm:spPr/>
      <dgm:t>
        <a:bodyPr/>
        <a:lstStyle/>
        <a:p>
          <a:endParaRPr lang="en-AU"/>
        </a:p>
      </dgm:t>
    </dgm:pt>
    <dgm:pt modelId="{5D08E7C0-0C74-4000-BD7F-D4949ABE9533}" type="sibTrans" cxnId="{F30878B8-08B1-4257-8EB9-7215D8AA2F03}">
      <dgm:prSet/>
      <dgm:spPr/>
      <dgm:t>
        <a:bodyPr/>
        <a:lstStyle/>
        <a:p>
          <a:endParaRPr lang="en-AU"/>
        </a:p>
      </dgm:t>
    </dgm:pt>
    <dgm:pt modelId="{77497737-C7B9-42B4-939A-CDACDC34D401}">
      <dgm:prSet/>
      <dgm:spPr/>
      <dgm:t>
        <a:bodyPr/>
        <a:lstStyle/>
        <a:p>
          <a:r>
            <a:rPr lang="en-US" b="0" i="0">
              <a:latin typeface="+mn-lt"/>
            </a:rPr>
            <a:t>Directors and Associate Directors to attend at least one activity or relevant event from other organisations per year</a:t>
          </a:r>
        </a:p>
      </dgm:t>
    </dgm:pt>
    <dgm:pt modelId="{2FA92C0D-1442-40EB-9F7D-1C4FA15EEFCC}" type="parTrans" cxnId="{CACA0BC9-2AFC-4FF5-9580-14458415CB56}">
      <dgm:prSet/>
      <dgm:spPr/>
      <dgm:t>
        <a:bodyPr/>
        <a:lstStyle/>
        <a:p>
          <a:endParaRPr lang="en-AU"/>
        </a:p>
      </dgm:t>
    </dgm:pt>
    <dgm:pt modelId="{9E470CDE-0350-40A2-8C91-56F77C1F6352}" type="sibTrans" cxnId="{CACA0BC9-2AFC-4FF5-9580-14458415CB56}">
      <dgm:prSet/>
      <dgm:spPr/>
      <dgm:t>
        <a:bodyPr/>
        <a:lstStyle/>
        <a:p>
          <a:endParaRPr lang="en-AU"/>
        </a:p>
      </dgm:t>
    </dgm:pt>
    <dgm:pt modelId="{A9F29E17-D7C5-4E73-844A-AE022FD8E8A2}">
      <dgm:prSet/>
      <dgm:spPr/>
      <dgm:t>
        <a:bodyPr/>
        <a:lstStyle/>
        <a:p>
          <a:r>
            <a:rPr lang="en-AU" b="0" i="0"/>
            <a:t>Create a full marketing plan by June 2023</a:t>
          </a:r>
        </a:p>
      </dgm:t>
    </dgm:pt>
    <dgm:pt modelId="{1339FF78-9486-403C-9F59-7595E1A30192}" type="parTrans" cxnId="{7AF9A9B3-A6A4-453B-934D-3B8199AC1976}">
      <dgm:prSet/>
      <dgm:spPr/>
      <dgm:t>
        <a:bodyPr/>
        <a:lstStyle/>
        <a:p>
          <a:endParaRPr lang="en-AU"/>
        </a:p>
      </dgm:t>
    </dgm:pt>
    <dgm:pt modelId="{62873A4D-DD78-443B-ACAE-4141F5FE8639}" type="sibTrans" cxnId="{7AF9A9B3-A6A4-453B-934D-3B8199AC1976}">
      <dgm:prSet/>
      <dgm:spPr/>
      <dgm:t>
        <a:bodyPr/>
        <a:lstStyle/>
        <a:p>
          <a:endParaRPr lang="en-AU"/>
        </a:p>
      </dgm:t>
    </dgm:pt>
    <dgm:pt modelId="{FC4523D8-3D1A-42F3-B6B1-2B1B8E73EF32}" type="pres">
      <dgm:prSet presAssocID="{2491350A-6E9E-4ACB-BB1D-4EB141FA6CF8}" presName="linear" presStyleCnt="0">
        <dgm:presLayoutVars>
          <dgm:dir/>
          <dgm:animLvl val="lvl"/>
          <dgm:resizeHandles val="exact"/>
        </dgm:presLayoutVars>
      </dgm:prSet>
      <dgm:spPr/>
    </dgm:pt>
    <dgm:pt modelId="{F8593DEF-FCEA-408F-B990-BA147070422C}" type="pres">
      <dgm:prSet presAssocID="{BB4DB71D-22B9-49D7-8E59-4110A8CE0FF6}" presName="parentLin" presStyleCnt="0"/>
      <dgm:spPr/>
    </dgm:pt>
    <dgm:pt modelId="{B710F162-5826-4E99-8947-D32BFE986C3B}" type="pres">
      <dgm:prSet presAssocID="{BB4DB71D-22B9-49D7-8E59-4110A8CE0FF6}" presName="parentLeftMargin" presStyleLbl="node1" presStyleIdx="0" presStyleCnt="2"/>
      <dgm:spPr/>
    </dgm:pt>
    <dgm:pt modelId="{FBD4A9E9-96D3-4E1C-BEAD-F654755AB7A8}" type="pres">
      <dgm:prSet presAssocID="{BB4DB71D-22B9-49D7-8E59-4110A8CE0FF6}" presName="parentText" presStyleLbl="node1" presStyleIdx="0" presStyleCnt="2">
        <dgm:presLayoutVars>
          <dgm:chMax val="0"/>
          <dgm:bulletEnabled val="1"/>
        </dgm:presLayoutVars>
      </dgm:prSet>
      <dgm:spPr/>
    </dgm:pt>
    <dgm:pt modelId="{2641089F-FED6-44ED-B3D5-F066FE3525AA}" type="pres">
      <dgm:prSet presAssocID="{BB4DB71D-22B9-49D7-8E59-4110A8CE0FF6}" presName="negativeSpace" presStyleCnt="0"/>
      <dgm:spPr/>
    </dgm:pt>
    <dgm:pt modelId="{62BF1DAC-F8FC-4555-9C82-3383651DB176}" type="pres">
      <dgm:prSet presAssocID="{BB4DB71D-22B9-49D7-8E59-4110A8CE0FF6}" presName="childText" presStyleLbl="conFgAcc1" presStyleIdx="0" presStyleCnt="2" custLinFactNeighborY="0">
        <dgm:presLayoutVars>
          <dgm:bulletEnabled val="1"/>
        </dgm:presLayoutVars>
      </dgm:prSet>
      <dgm:spPr/>
    </dgm:pt>
    <dgm:pt modelId="{16A27227-40DB-4A8D-B1B3-B49DA22FA348}" type="pres">
      <dgm:prSet presAssocID="{CA68BB0D-00BA-4106-94DE-9D4FDC78B084}" presName="spaceBetweenRectangles" presStyleCnt="0"/>
      <dgm:spPr/>
    </dgm:pt>
    <dgm:pt modelId="{088967B2-B94A-46CA-B7AD-E4288F54D10B}" type="pres">
      <dgm:prSet presAssocID="{B44CFA0D-4FBC-4981-BB07-A25D100B20CB}" presName="parentLin" presStyleCnt="0"/>
      <dgm:spPr/>
    </dgm:pt>
    <dgm:pt modelId="{2C1B0E57-817C-432F-AF92-0D5133543569}" type="pres">
      <dgm:prSet presAssocID="{B44CFA0D-4FBC-4981-BB07-A25D100B20CB}" presName="parentLeftMargin" presStyleLbl="node1" presStyleIdx="0" presStyleCnt="2"/>
      <dgm:spPr/>
    </dgm:pt>
    <dgm:pt modelId="{69E95B2A-679C-464B-AC76-259BB72D2EDD}" type="pres">
      <dgm:prSet presAssocID="{B44CFA0D-4FBC-4981-BB07-A25D100B20CB}" presName="parentText" presStyleLbl="node1" presStyleIdx="1" presStyleCnt="2">
        <dgm:presLayoutVars>
          <dgm:chMax val="0"/>
          <dgm:bulletEnabled val="1"/>
        </dgm:presLayoutVars>
      </dgm:prSet>
      <dgm:spPr/>
    </dgm:pt>
    <dgm:pt modelId="{7FB1CCA9-6719-414A-AEBA-4141045861AD}" type="pres">
      <dgm:prSet presAssocID="{B44CFA0D-4FBC-4981-BB07-A25D100B20CB}" presName="negativeSpace" presStyleCnt="0"/>
      <dgm:spPr/>
    </dgm:pt>
    <dgm:pt modelId="{77872197-38A1-47E1-8A04-737B160E5B71}" type="pres">
      <dgm:prSet presAssocID="{B44CFA0D-4FBC-4981-BB07-A25D100B20CB}" presName="childText" presStyleLbl="conFgAcc1" presStyleIdx="1" presStyleCnt="2">
        <dgm:presLayoutVars>
          <dgm:bulletEnabled val="1"/>
        </dgm:presLayoutVars>
      </dgm:prSet>
      <dgm:spPr/>
    </dgm:pt>
  </dgm:ptLst>
  <dgm:cxnLst>
    <dgm:cxn modelId="{970C930C-7478-403C-93A3-B31F2ABDB7EB}" type="presOf" srcId="{26419A2B-3A26-44F0-A552-ED85C59B2836}" destId="{77872197-38A1-47E1-8A04-737B160E5B71}" srcOrd="0" destOrd="6" presId="urn:microsoft.com/office/officeart/2005/8/layout/list1"/>
    <dgm:cxn modelId="{CF587810-F201-4BFD-B6B2-EFCE20C248FD}" type="presOf" srcId="{FF007AA3-F4AF-4622-A04E-F7EA0BA6BF91}" destId="{77872197-38A1-47E1-8A04-737B160E5B71}" srcOrd="0" destOrd="5" presId="urn:microsoft.com/office/officeart/2005/8/layout/list1"/>
    <dgm:cxn modelId="{110B0415-FC9D-4E33-992A-21D582B1CEC4}" srcId="{B44CFA0D-4FBC-4981-BB07-A25D100B20CB}" destId="{26419A2B-3A26-44F0-A552-ED85C59B2836}" srcOrd="4" destOrd="0" parTransId="{DA724BAC-F7B7-4BE0-865A-FE5EC31AA1C0}" sibTransId="{8521A9EE-E7B2-4CDC-BA93-FCBF193B5668}"/>
    <dgm:cxn modelId="{93C4D916-3E58-446A-9402-83B62982F417}" srcId="{2491350A-6E9E-4ACB-BB1D-4EB141FA6CF8}" destId="{BB4DB71D-22B9-49D7-8E59-4110A8CE0FF6}" srcOrd="0" destOrd="0" parTransId="{D7DF7E3E-B037-44C9-8455-697EFBB1FDE2}" sibTransId="{CA68BB0D-00BA-4106-94DE-9D4FDC78B084}"/>
    <dgm:cxn modelId="{76FDA617-8130-44B2-BFBC-74838DED5179}" srcId="{BB4DB71D-22B9-49D7-8E59-4110A8CE0FF6}" destId="{0C913457-0F70-420B-9BDD-7DF2C66FC23B}" srcOrd="0" destOrd="0" parTransId="{A55FA78D-9766-40FE-9FA5-62E347247C7F}" sibTransId="{3984DFA8-523F-40A8-8491-F24F5EFA00DE}"/>
    <dgm:cxn modelId="{E9FC2E26-10EB-403B-8F04-AC642EBC3E33}" type="presOf" srcId="{BB460A9A-DD7F-4D7A-B94C-25BACF87E028}" destId="{62BF1DAC-F8FC-4555-9C82-3383651DB176}" srcOrd="0" destOrd="2" presId="urn:microsoft.com/office/officeart/2005/8/layout/list1"/>
    <dgm:cxn modelId="{53F9D127-B139-4431-A9D9-0F00756B8F72}" srcId="{B44CFA0D-4FBC-4981-BB07-A25D100B20CB}" destId="{24060207-AF42-4798-8709-20724546921E}" srcOrd="0" destOrd="0" parTransId="{32ABD0A7-F782-4BDD-AE24-2445C21F1D68}" sibTransId="{600C67DD-6392-4750-AEFC-A01D8D4D7563}"/>
    <dgm:cxn modelId="{163F5839-3DA9-4796-9D0E-A646AA2B5414}" type="presOf" srcId="{36143016-A0C9-437E-9C32-E539C5CECFC9}" destId="{62BF1DAC-F8FC-4555-9C82-3383651DB176}" srcOrd="0" destOrd="1" presId="urn:microsoft.com/office/officeart/2005/8/layout/list1"/>
    <dgm:cxn modelId="{32561065-3551-4DAF-B182-83E352923834}" type="presOf" srcId="{B44CFA0D-4FBC-4981-BB07-A25D100B20CB}" destId="{2C1B0E57-817C-432F-AF92-0D5133543569}" srcOrd="0" destOrd="0" presId="urn:microsoft.com/office/officeart/2005/8/layout/list1"/>
    <dgm:cxn modelId="{4E2FF24E-8E5F-4B97-B943-75D4DF17011D}" type="presOf" srcId="{0C913457-0F70-420B-9BDD-7DF2C66FC23B}" destId="{62BF1DAC-F8FC-4555-9C82-3383651DB176}" srcOrd="0" destOrd="0" presId="urn:microsoft.com/office/officeart/2005/8/layout/list1"/>
    <dgm:cxn modelId="{41943050-EA6C-4019-AC84-C42EAB32B928}" type="presOf" srcId="{B0E33C11-06C6-4D1D-AB59-CF372B5A3A02}" destId="{77872197-38A1-47E1-8A04-737B160E5B71}" srcOrd="0" destOrd="4" presId="urn:microsoft.com/office/officeart/2005/8/layout/list1"/>
    <dgm:cxn modelId="{D9986850-AB5C-461D-9DF2-E01F1049A956}" type="presOf" srcId="{60E397E1-2BE7-49D2-9F75-7957CE7D86AA}" destId="{77872197-38A1-47E1-8A04-737B160E5B71}" srcOrd="0" destOrd="2" presId="urn:microsoft.com/office/officeart/2005/8/layout/list1"/>
    <dgm:cxn modelId="{CE9F1080-3ED9-4D7C-A6D7-7C8AD52A8768}" type="presOf" srcId="{A9F29E17-D7C5-4E73-844A-AE022FD8E8A2}" destId="{77872197-38A1-47E1-8A04-737B160E5B71}" srcOrd="0" destOrd="7" presId="urn:microsoft.com/office/officeart/2005/8/layout/list1"/>
    <dgm:cxn modelId="{0A2E7A9C-3F54-4880-8F80-59588BE80E1B}" srcId="{B44CFA0D-4FBC-4981-BB07-A25D100B20CB}" destId="{60E397E1-2BE7-49D2-9F75-7957CE7D86AA}" srcOrd="2" destOrd="0" parTransId="{C4BCBCAD-C54E-4CFE-AA0D-CF980C72BF18}" sibTransId="{7A6942C6-4CEA-47FD-B74D-4C1A5A764E55}"/>
    <dgm:cxn modelId="{3518CCA0-D6FD-4A69-9132-8B6CC615CEFB}" type="presOf" srcId="{A5766B28-D3F8-4BD2-898C-B1CAA531388B}" destId="{77872197-38A1-47E1-8A04-737B160E5B71}" srcOrd="0" destOrd="3" presId="urn:microsoft.com/office/officeart/2005/8/layout/list1"/>
    <dgm:cxn modelId="{BD773DA1-210D-4221-9322-086CBE22E3D4}" type="presOf" srcId="{24060207-AF42-4798-8709-20724546921E}" destId="{77872197-38A1-47E1-8A04-737B160E5B71}" srcOrd="0" destOrd="0" presId="urn:microsoft.com/office/officeart/2005/8/layout/list1"/>
    <dgm:cxn modelId="{5D05AFA5-58E0-470A-9869-0F7D442BF70C}" type="presOf" srcId="{BB4DB71D-22B9-49D7-8E59-4110A8CE0FF6}" destId="{FBD4A9E9-96D3-4E1C-BEAD-F654755AB7A8}" srcOrd="1" destOrd="0" presId="urn:microsoft.com/office/officeart/2005/8/layout/list1"/>
    <dgm:cxn modelId="{A3FC1FAC-5700-4011-929B-0EFDCBBD5AAA}" srcId="{2491350A-6E9E-4ACB-BB1D-4EB141FA6CF8}" destId="{B44CFA0D-4FBC-4981-BB07-A25D100B20CB}" srcOrd="1" destOrd="0" parTransId="{BD14A969-D3F1-4A8F-94E9-22682222DC63}" sibTransId="{8F614D15-F17C-49CD-A3A9-8273516C0433}"/>
    <dgm:cxn modelId="{827AE9B1-AA1F-492D-9640-F8EBB127F583}" srcId="{BB4DB71D-22B9-49D7-8E59-4110A8CE0FF6}" destId="{36143016-A0C9-437E-9C32-E539C5CECFC9}" srcOrd="1" destOrd="0" parTransId="{FAD3F5FF-134E-49E5-9FEE-C6E85E0A739C}" sibTransId="{788CCBD7-C12B-400C-BE28-4E94B4DC95B4}"/>
    <dgm:cxn modelId="{7AF9A9B3-A6A4-453B-934D-3B8199AC1976}" srcId="{B44CFA0D-4FBC-4981-BB07-A25D100B20CB}" destId="{A9F29E17-D7C5-4E73-844A-AE022FD8E8A2}" srcOrd="5" destOrd="0" parTransId="{1339FF78-9486-403C-9F59-7595E1A30192}" sibTransId="{62873A4D-DD78-443B-ACAE-4141F5FE8639}"/>
    <dgm:cxn modelId="{22724AB7-6CFE-4752-83EE-37D24DF1A241}" srcId="{B44CFA0D-4FBC-4981-BB07-A25D100B20CB}" destId="{FF007AA3-F4AF-4622-A04E-F7EA0BA6BF91}" srcOrd="3" destOrd="0" parTransId="{45254324-641A-4244-BD94-8FACA34135FC}" sibTransId="{43D6CD04-91A9-4466-8C5C-2B2F92E08AFD}"/>
    <dgm:cxn modelId="{F30878B8-08B1-4257-8EB9-7215D8AA2F03}" srcId="{BB4DB71D-22B9-49D7-8E59-4110A8CE0FF6}" destId="{BB460A9A-DD7F-4D7A-B94C-25BACF87E028}" srcOrd="2" destOrd="0" parTransId="{7C8255C8-0FA5-4698-B600-E4D9AB6BF59A}" sibTransId="{5D08E7C0-0C74-4000-BD7F-D4949ABE9533}"/>
    <dgm:cxn modelId="{A0E4DFC1-A791-4401-A1E8-485E15D3AB74}" srcId="{60E397E1-2BE7-49D2-9F75-7957CE7D86AA}" destId="{B0E33C11-06C6-4D1D-AB59-CF372B5A3A02}" srcOrd="1" destOrd="0" parTransId="{06B66D30-BEC6-4965-8B91-E1CB06A71E18}" sibTransId="{2F5EA9AE-9900-4BB0-BB7B-7CC5AF561C36}"/>
    <dgm:cxn modelId="{4DC567C3-BCFD-434E-B75E-9CB5795ABA43}" srcId="{60E397E1-2BE7-49D2-9F75-7957CE7D86AA}" destId="{A5766B28-D3F8-4BD2-898C-B1CAA531388B}" srcOrd="0" destOrd="0" parTransId="{79DA8C1D-521E-41E0-91A2-BFE6861DCAC8}" sibTransId="{F911833D-AAE7-4D29-84EB-3E50F97E1F8A}"/>
    <dgm:cxn modelId="{CACA0BC9-2AFC-4FF5-9580-14458415CB56}" srcId="{B44CFA0D-4FBC-4981-BB07-A25D100B20CB}" destId="{77497737-C7B9-42B4-939A-CDACDC34D401}" srcOrd="1" destOrd="0" parTransId="{2FA92C0D-1442-40EB-9F7D-1C4FA15EEFCC}" sibTransId="{9E470CDE-0350-40A2-8C91-56F77C1F6352}"/>
    <dgm:cxn modelId="{147FBDD4-E455-40AB-8EDC-050DB5AADD59}" type="presOf" srcId="{BB4DB71D-22B9-49D7-8E59-4110A8CE0FF6}" destId="{B710F162-5826-4E99-8947-D32BFE986C3B}" srcOrd="0" destOrd="0" presId="urn:microsoft.com/office/officeart/2005/8/layout/list1"/>
    <dgm:cxn modelId="{05E3E5DF-83D2-469A-B9B4-564604402846}" type="presOf" srcId="{B44CFA0D-4FBC-4981-BB07-A25D100B20CB}" destId="{69E95B2A-679C-464B-AC76-259BB72D2EDD}" srcOrd="1" destOrd="0" presId="urn:microsoft.com/office/officeart/2005/8/layout/list1"/>
    <dgm:cxn modelId="{A37039EF-E8FA-4AD1-9A8B-59E282FE0D61}" type="presOf" srcId="{77497737-C7B9-42B4-939A-CDACDC34D401}" destId="{77872197-38A1-47E1-8A04-737B160E5B71}" srcOrd="0" destOrd="1" presId="urn:microsoft.com/office/officeart/2005/8/layout/list1"/>
    <dgm:cxn modelId="{718C41F9-B744-4B67-8B5F-B7BB80FB77AA}" type="presOf" srcId="{2491350A-6E9E-4ACB-BB1D-4EB141FA6CF8}" destId="{FC4523D8-3D1A-42F3-B6B1-2B1B8E73EF32}" srcOrd="0" destOrd="0" presId="urn:microsoft.com/office/officeart/2005/8/layout/list1"/>
    <dgm:cxn modelId="{36CD0A3A-B6BD-4BE4-B79C-D917192D5211}" type="presParOf" srcId="{FC4523D8-3D1A-42F3-B6B1-2B1B8E73EF32}" destId="{F8593DEF-FCEA-408F-B990-BA147070422C}" srcOrd="0" destOrd="0" presId="urn:microsoft.com/office/officeart/2005/8/layout/list1"/>
    <dgm:cxn modelId="{2D378DA5-9F9B-44FB-A9BF-64F016C4985F}" type="presParOf" srcId="{F8593DEF-FCEA-408F-B990-BA147070422C}" destId="{B710F162-5826-4E99-8947-D32BFE986C3B}" srcOrd="0" destOrd="0" presId="urn:microsoft.com/office/officeart/2005/8/layout/list1"/>
    <dgm:cxn modelId="{4FC1A941-7E77-4323-AFAA-123CB66CBF11}" type="presParOf" srcId="{F8593DEF-FCEA-408F-B990-BA147070422C}" destId="{FBD4A9E9-96D3-4E1C-BEAD-F654755AB7A8}" srcOrd="1" destOrd="0" presId="urn:microsoft.com/office/officeart/2005/8/layout/list1"/>
    <dgm:cxn modelId="{6D384F05-EC81-4B59-8B76-9BE8F99C2BC5}" type="presParOf" srcId="{FC4523D8-3D1A-42F3-B6B1-2B1B8E73EF32}" destId="{2641089F-FED6-44ED-B3D5-F066FE3525AA}" srcOrd="1" destOrd="0" presId="urn:microsoft.com/office/officeart/2005/8/layout/list1"/>
    <dgm:cxn modelId="{D03B4CD9-7212-4EC3-B989-B2799920ABC2}" type="presParOf" srcId="{FC4523D8-3D1A-42F3-B6B1-2B1B8E73EF32}" destId="{62BF1DAC-F8FC-4555-9C82-3383651DB176}" srcOrd="2" destOrd="0" presId="urn:microsoft.com/office/officeart/2005/8/layout/list1"/>
    <dgm:cxn modelId="{45B203E3-071F-45D0-87E1-C201229E6877}" type="presParOf" srcId="{FC4523D8-3D1A-42F3-B6B1-2B1B8E73EF32}" destId="{16A27227-40DB-4A8D-B1B3-B49DA22FA348}" srcOrd="3" destOrd="0" presId="urn:microsoft.com/office/officeart/2005/8/layout/list1"/>
    <dgm:cxn modelId="{3A570B11-7610-4363-890D-682551DC9F6E}" type="presParOf" srcId="{FC4523D8-3D1A-42F3-B6B1-2B1B8E73EF32}" destId="{088967B2-B94A-46CA-B7AD-E4288F54D10B}" srcOrd="4" destOrd="0" presId="urn:microsoft.com/office/officeart/2005/8/layout/list1"/>
    <dgm:cxn modelId="{33B2796C-33A6-4530-8619-96A8C0279036}" type="presParOf" srcId="{088967B2-B94A-46CA-B7AD-E4288F54D10B}" destId="{2C1B0E57-817C-432F-AF92-0D5133543569}" srcOrd="0" destOrd="0" presId="urn:microsoft.com/office/officeart/2005/8/layout/list1"/>
    <dgm:cxn modelId="{1E8FE4ED-61FB-43BF-98A0-C18EBF941FD1}" type="presParOf" srcId="{088967B2-B94A-46CA-B7AD-E4288F54D10B}" destId="{69E95B2A-679C-464B-AC76-259BB72D2EDD}" srcOrd="1" destOrd="0" presId="urn:microsoft.com/office/officeart/2005/8/layout/list1"/>
    <dgm:cxn modelId="{B034A0F8-C7E3-4955-8DC3-7BF3CCDCF83E}" type="presParOf" srcId="{FC4523D8-3D1A-42F3-B6B1-2B1B8E73EF32}" destId="{7FB1CCA9-6719-414A-AEBA-4141045861AD}" srcOrd="5" destOrd="0" presId="urn:microsoft.com/office/officeart/2005/8/layout/list1"/>
    <dgm:cxn modelId="{04DC5857-FCB5-4C5F-A9EB-1A12C882FC8C}" type="presParOf" srcId="{FC4523D8-3D1A-42F3-B6B1-2B1B8E73EF32}" destId="{77872197-38A1-47E1-8A04-737B160E5B7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91350A-6E9E-4ACB-BB1D-4EB141FA6CF8}"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BB4DB71D-22B9-49D7-8E59-4110A8CE0FF6}">
      <dgm:prSet/>
      <dgm:spPr/>
      <dgm:t>
        <a:bodyPr/>
        <a:lstStyle/>
        <a:p>
          <a:r>
            <a:rPr lang="en-AU" b="0" baseline="0"/>
            <a:t>Strategic Goals</a:t>
          </a:r>
          <a:endParaRPr lang="en-US"/>
        </a:p>
      </dgm:t>
    </dgm:pt>
    <dgm:pt modelId="{D7DF7E3E-B037-44C9-8455-697EFBB1FDE2}" type="parTrans" cxnId="{93C4D916-3E58-446A-9402-83B62982F417}">
      <dgm:prSet/>
      <dgm:spPr/>
      <dgm:t>
        <a:bodyPr/>
        <a:lstStyle/>
        <a:p>
          <a:endParaRPr lang="en-US"/>
        </a:p>
      </dgm:t>
    </dgm:pt>
    <dgm:pt modelId="{CA68BB0D-00BA-4106-94DE-9D4FDC78B084}" type="sibTrans" cxnId="{93C4D916-3E58-446A-9402-83B62982F417}">
      <dgm:prSet/>
      <dgm:spPr/>
      <dgm:t>
        <a:bodyPr/>
        <a:lstStyle/>
        <a:p>
          <a:endParaRPr lang="en-US"/>
        </a:p>
      </dgm:t>
    </dgm:pt>
    <dgm:pt modelId="{0C913457-0F70-420B-9BDD-7DF2C66FC23B}">
      <dgm:prSet/>
      <dgm:spPr/>
      <dgm:t>
        <a:bodyPr/>
        <a:lstStyle/>
        <a:p>
          <a:r>
            <a:rPr lang="en-US"/>
            <a:t>Increase volunteer numbers and engagement with PMI and delivering a social impact</a:t>
          </a:r>
        </a:p>
      </dgm:t>
    </dgm:pt>
    <dgm:pt modelId="{A55FA78D-9766-40FE-9FA5-62E347247C7F}" type="parTrans" cxnId="{76FDA617-8130-44B2-BFBC-74838DED5179}">
      <dgm:prSet/>
      <dgm:spPr/>
      <dgm:t>
        <a:bodyPr/>
        <a:lstStyle/>
        <a:p>
          <a:endParaRPr lang="en-US"/>
        </a:p>
      </dgm:t>
    </dgm:pt>
    <dgm:pt modelId="{3984DFA8-523F-40A8-8491-F24F5EFA00DE}" type="sibTrans" cxnId="{76FDA617-8130-44B2-BFBC-74838DED5179}">
      <dgm:prSet/>
      <dgm:spPr/>
      <dgm:t>
        <a:bodyPr/>
        <a:lstStyle/>
        <a:p>
          <a:endParaRPr lang="en-US"/>
        </a:p>
      </dgm:t>
    </dgm:pt>
    <dgm:pt modelId="{B44CFA0D-4FBC-4981-BB07-A25D100B20CB}">
      <dgm:prSet/>
      <dgm:spPr/>
      <dgm:t>
        <a:bodyPr/>
        <a:lstStyle/>
        <a:p>
          <a:r>
            <a:rPr lang="en-AU" b="0" baseline="0"/>
            <a:t>Activities and KPI’s</a:t>
          </a:r>
          <a:endParaRPr lang="en-US"/>
        </a:p>
      </dgm:t>
    </dgm:pt>
    <dgm:pt modelId="{BD14A969-D3F1-4A8F-94E9-22682222DC63}" type="parTrans" cxnId="{A3FC1FAC-5700-4011-929B-0EFDCBBD5AAA}">
      <dgm:prSet/>
      <dgm:spPr/>
      <dgm:t>
        <a:bodyPr/>
        <a:lstStyle/>
        <a:p>
          <a:endParaRPr lang="en-US"/>
        </a:p>
      </dgm:t>
    </dgm:pt>
    <dgm:pt modelId="{8F614D15-F17C-49CD-A3A9-8273516C0433}" type="sibTrans" cxnId="{A3FC1FAC-5700-4011-929B-0EFDCBBD5AAA}">
      <dgm:prSet/>
      <dgm:spPr/>
      <dgm:t>
        <a:bodyPr/>
        <a:lstStyle/>
        <a:p>
          <a:endParaRPr lang="en-US"/>
        </a:p>
      </dgm:t>
    </dgm:pt>
    <dgm:pt modelId="{24060207-AF42-4798-8709-20724546921E}">
      <dgm:prSet/>
      <dgm:spPr/>
      <dgm:t>
        <a:bodyPr/>
        <a:lstStyle/>
        <a:p>
          <a:r>
            <a:rPr lang="en-US"/>
            <a:t>Develop additional volunteer opportunities for PMI members and increase volunteer numbers by 10% per year</a:t>
          </a:r>
          <a:endParaRPr lang="en-US">
            <a:latin typeface="+mn-lt"/>
          </a:endParaRPr>
        </a:p>
      </dgm:t>
    </dgm:pt>
    <dgm:pt modelId="{32ABD0A7-F782-4BDD-AE24-2445C21F1D68}" type="parTrans" cxnId="{53F9D127-B139-4431-A9D9-0F00756B8F72}">
      <dgm:prSet/>
      <dgm:spPr/>
      <dgm:t>
        <a:bodyPr/>
        <a:lstStyle/>
        <a:p>
          <a:endParaRPr lang="en-US"/>
        </a:p>
      </dgm:t>
    </dgm:pt>
    <dgm:pt modelId="{600C67DD-6392-4750-AEFC-A01D8D4D7563}" type="sibTrans" cxnId="{53F9D127-B139-4431-A9D9-0F00756B8F72}">
      <dgm:prSet/>
      <dgm:spPr/>
      <dgm:t>
        <a:bodyPr/>
        <a:lstStyle/>
        <a:p>
          <a:endParaRPr lang="en-US"/>
        </a:p>
      </dgm:t>
    </dgm:pt>
    <dgm:pt modelId="{7918EA2E-3D4B-43B2-B7E9-3B1616293FAE}">
      <dgm:prSet/>
      <dgm:spPr/>
      <dgm:t>
        <a:bodyPr/>
        <a:lstStyle/>
        <a:p>
          <a:r>
            <a:rPr lang="en-US"/>
            <a:t>Increase sponsorships and partners (including government)</a:t>
          </a:r>
        </a:p>
      </dgm:t>
    </dgm:pt>
    <dgm:pt modelId="{FDCB81C9-85A6-4AC4-84B0-13ED70EF3E8A}" type="parTrans" cxnId="{22BA2836-0C18-4608-8AED-722D04362CFF}">
      <dgm:prSet/>
      <dgm:spPr/>
      <dgm:t>
        <a:bodyPr/>
        <a:lstStyle/>
        <a:p>
          <a:endParaRPr lang="en-AU"/>
        </a:p>
      </dgm:t>
    </dgm:pt>
    <dgm:pt modelId="{F6632D68-8935-4149-B023-3666C8624797}" type="sibTrans" cxnId="{22BA2836-0C18-4608-8AED-722D04362CFF}">
      <dgm:prSet/>
      <dgm:spPr/>
      <dgm:t>
        <a:bodyPr/>
        <a:lstStyle/>
        <a:p>
          <a:endParaRPr lang="en-AU"/>
        </a:p>
      </dgm:t>
    </dgm:pt>
    <dgm:pt modelId="{31F4BCD1-220F-47AA-B8C0-82A86C59BB24}">
      <dgm:prSet/>
      <dgm:spPr/>
      <dgm:t>
        <a:bodyPr/>
        <a:lstStyle/>
        <a:p>
          <a:r>
            <a:rPr lang="en-US"/>
            <a:t>Leverage PMI global reach &amp; relationships</a:t>
          </a:r>
        </a:p>
      </dgm:t>
    </dgm:pt>
    <dgm:pt modelId="{AD84AF3A-7A6A-47CF-A437-5B4CD168E4FD}" type="parTrans" cxnId="{52801791-06E9-4BA5-A14C-DC441A286C7C}">
      <dgm:prSet/>
      <dgm:spPr/>
      <dgm:t>
        <a:bodyPr/>
        <a:lstStyle/>
        <a:p>
          <a:endParaRPr lang="en-AU"/>
        </a:p>
      </dgm:t>
    </dgm:pt>
    <dgm:pt modelId="{15A53DEE-20A8-40AC-B934-2F78B0803F6C}" type="sibTrans" cxnId="{52801791-06E9-4BA5-A14C-DC441A286C7C}">
      <dgm:prSet/>
      <dgm:spPr/>
      <dgm:t>
        <a:bodyPr/>
        <a:lstStyle/>
        <a:p>
          <a:endParaRPr lang="en-AU"/>
        </a:p>
      </dgm:t>
    </dgm:pt>
    <dgm:pt modelId="{4E897064-06F8-4234-B4DE-81DBD180D5A1}">
      <dgm:prSet/>
      <dgm:spPr/>
      <dgm:t>
        <a:bodyPr/>
        <a:lstStyle/>
        <a:p>
          <a:r>
            <a:rPr lang="en-US"/>
            <a:t>Build Scalable services and support mechanisms.</a:t>
          </a:r>
        </a:p>
      </dgm:t>
    </dgm:pt>
    <dgm:pt modelId="{E1AFD85C-B477-46E6-B192-899535612C1B}" type="parTrans" cxnId="{F1331E75-DF6C-4F0E-A7B7-C161A90CFFD2}">
      <dgm:prSet/>
      <dgm:spPr/>
      <dgm:t>
        <a:bodyPr/>
        <a:lstStyle/>
        <a:p>
          <a:endParaRPr lang="en-AU"/>
        </a:p>
      </dgm:t>
    </dgm:pt>
    <dgm:pt modelId="{F4816F7C-C18F-4E8C-8F33-376F0384DF81}" type="sibTrans" cxnId="{F1331E75-DF6C-4F0E-A7B7-C161A90CFFD2}">
      <dgm:prSet/>
      <dgm:spPr/>
      <dgm:t>
        <a:bodyPr/>
        <a:lstStyle/>
        <a:p>
          <a:endParaRPr lang="en-AU"/>
        </a:p>
      </dgm:t>
    </dgm:pt>
    <dgm:pt modelId="{AFE5C4E5-F4B3-48FE-A692-75D5F2DDD56B}">
      <dgm:prSet/>
      <dgm:spPr/>
      <dgm:t>
        <a:bodyPr/>
        <a:lstStyle/>
        <a:p>
          <a:r>
            <a:rPr lang="en-US"/>
            <a:t>Add one new support product\service to the PMI service mapping per year</a:t>
          </a:r>
        </a:p>
      </dgm:t>
    </dgm:pt>
    <dgm:pt modelId="{E572FA7B-104E-45DB-AA08-244349E96773}" type="parTrans" cxnId="{AC917A21-D1BF-4B3C-9E33-520F2DE67A0E}">
      <dgm:prSet/>
      <dgm:spPr/>
      <dgm:t>
        <a:bodyPr/>
        <a:lstStyle/>
        <a:p>
          <a:endParaRPr lang="en-AU"/>
        </a:p>
      </dgm:t>
    </dgm:pt>
    <dgm:pt modelId="{530B6347-5223-455A-BE01-D0679230A92A}" type="sibTrans" cxnId="{AC917A21-D1BF-4B3C-9E33-520F2DE67A0E}">
      <dgm:prSet/>
      <dgm:spPr/>
      <dgm:t>
        <a:bodyPr/>
        <a:lstStyle/>
        <a:p>
          <a:endParaRPr lang="en-AU"/>
        </a:p>
      </dgm:t>
    </dgm:pt>
    <dgm:pt modelId="{3303E3E7-C033-4464-A1E6-7E57485CB4B0}">
      <dgm:prSet/>
      <dgm:spPr/>
      <dgm:t>
        <a:bodyPr/>
        <a:lstStyle/>
        <a:p>
          <a:r>
            <a:rPr lang="en-US"/>
            <a:t>Increase PMI Adelaide’s representation at PMI Global and APAC</a:t>
          </a:r>
        </a:p>
      </dgm:t>
    </dgm:pt>
    <dgm:pt modelId="{A0A1D699-0015-48F1-9A0C-F33C666E1669}" type="parTrans" cxnId="{FAC21E42-C838-4014-8DB1-BC793514B287}">
      <dgm:prSet/>
      <dgm:spPr/>
      <dgm:t>
        <a:bodyPr/>
        <a:lstStyle/>
        <a:p>
          <a:endParaRPr lang="en-AU"/>
        </a:p>
      </dgm:t>
    </dgm:pt>
    <dgm:pt modelId="{4C0F558B-8A43-4139-AE85-F32C4ED989C5}" type="sibTrans" cxnId="{FAC21E42-C838-4014-8DB1-BC793514B287}">
      <dgm:prSet/>
      <dgm:spPr/>
      <dgm:t>
        <a:bodyPr/>
        <a:lstStyle/>
        <a:p>
          <a:endParaRPr lang="en-AU"/>
        </a:p>
      </dgm:t>
    </dgm:pt>
    <dgm:pt modelId="{A2F950EE-99EF-4534-8D02-89C87ADCA97A}">
      <dgm:prSet/>
      <dgm:spPr/>
      <dgm:t>
        <a:bodyPr/>
        <a:lstStyle/>
        <a:p>
          <a:r>
            <a:rPr lang="en-US"/>
            <a:t>Double the number of partners\sponsors per year</a:t>
          </a:r>
        </a:p>
      </dgm:t>
    </dgm:pt>
    <dgm:pt modelId="{7E0A6608-269D-4685-B9A9-12B91D809C75}" type="parTrans" cxnId="{D15727AA-3686-4159-AA11-A82657912654}">
      <dgm:prSet/>
      <dgm:spPr/>
      <dgm:t>
        <a:bodyPr/>
        <a:lstStyle/>
        <a:p>
          <a:endParaRPr lang="en-AU"/>
        </a:p>
      </dgm:t>
    </dgm:pt>
    <dgm:pt modelId="{A43334A8-FBDF-465D-A4F2-68667136920B}" type="sibTrans" cxnId="{D15727AA-3686-4159-AA11-A82657912654}">
      <dgm:prSet/>
      <dgm:spPr/>
      <dgm:t>
        <a:bodyPr/>
        <a:lstStyle/>
        <a:p>
          <a:endParaRPr lang="en-AU"/>
        </a:p>
      </dgm:t>
    </dgm:pt>
    <dgm:pt modelId="{1588574E-E0C6-4103-95B8-37C58B770D27}">
      <dgm:prSet/>
      <dgm:spPr/>
      <dgm:t>
        <a:bodyPr/>
        <a:lstStyle/>
        <a:p>
          <a:r>
            <a:rPr lang="en-US"/>
            <a:t>Introduce PMI Global in our events at least once per year</a:t>
          </a:r>
        </a:p>
      </dgm:t>
    </dgm:pt>
    <dgm:pt modelId="{6D3AADCB-61BB-4DDF-B8D3-EBECF06A5A80}" type="parTrans" cxnId="{BDC50F32-83D9-404B-BD3E-EA5BF5065335}">
      <dgm:prSet/>
      <dgm:spPr/>
      <dgm:t>
        <a:bodyPr/>
        <a:lstStyle/>
        <a:p>
          <a:endParaRPr lang="en-AU"/>
        </a:p>
      </dgm:t>
    </dgm:pt>
    <dgm:pt modelId="{F3C298C9-A114-4541-BBD8-CA9BC956EDF3}" type="sibTrans" cxnId="{BDC50F32-83D9-404B-BD3E-EA5BF5065335}">
      <dgm:prSet/>
      <dgm:spPr/>
      <dgm:t>
        <a:bodyPr/>
        <a:lstStyle/>
        <a:p>
          <a:endParaRPr lang="en-AU"/>
        </a:p>
      </dgm:t>
    </dgm:pt>
    <dgm:pt modelId="{944B01BA-B79B-4AE9-BB20-A124530357A9}">
      <dgm:prSet/>
      <dgm:spPr/>
      <dgm:t>
        <a:bodyPr/>
        <a:lstStyle/>
        <a:p>
          <a:r>
            <a:rPr lang="en-US"/>
            <a:t>Introduce social impact programs or projects </a:t>
          </a:r>
        </a:p>
      </dgm:t>
    </dgm:pt>
    <dgm:pt modelId="{8C6612DE-4574-4F79-A883-C67E09189D01}" type="parTrans" cxnId="{3DEADAB2-CFE5-4F6E-9C2D-D8084A61F9D1}">
      <dgm:prSet/>
      <dgm:spPr/>
      <dgm:t>
        <a:bodyPr/>
        <a:lstStyle/>
        <a:p>
          <a:endParaRPr lang="en-AU"/>
        </a:p>
      </dgm:t>
    </dgm:pt>
    <dgm:pt modelId="{7040A07C-98CF-4A10-94D4-55AB2EAA7E2C}" type="sibTrans" cxnId="{3DEADAB2-CFE5-4F6E-9C2D-D8084A61F9D1}">
      <dgm:prSet/>
      <dgm:spPr/>
      <dgm:t>
        <a:bodyPr/>
        <a:lstStyle/>
        <a:p>
          <a:endParaRPr lang="en-AU"/>
        </a:p>
      </dgm:t>
    </dgm:pt>
    <dgm:pt modelId="{F12FB2F7-7462-4E26-893C-999C3D63BE38}">
      <dgm:prSet/>
      <dgm:spPr/>
      <dgm:t>
        <a:bodyPr/>
        <a:lstStyle/>
        <a:p>
          <a:r>
            <a:rPr lang="en-US"/>
            <a:t>Introduce at least one social impact program or project that provides a positive effect o</a:t>
          </a:r>
          <a:r>
            <a:rPr lang="en-AU"/>
            <a:t>n a community or not-for-profit by 2025</a:t>
          </a:r>
          <a:endParaRPr lang="en-US"/>
        </a:p>
      </dgm:t>
    </dgm:pt>
    <dgm:pt modelId="{317AB816-81DD-4D30-AFEB-0D0A8C6C698A}" type="parTrans" cxnId="{17E781A8-4DE1-447E-AC7B-61DD0C1A9824}">
      <dgm:prSet/>
      <dgm:spPr/>
      <dgm:t>
        <a:bodyPr/>
        <a:lstStyle/>
        <a:p>
          <a:endParaRPr lang="en-AU"/>
        </a:p>
      </dgm:t>
    </dgm:pt>
    <dgm:pt modelId="{B5F8A344-888C-4B2C-9D41-A023EC700CEC}" type="sibTrans" cxnId="{17E781A8-4DE1-447E-AC7B-61DD0C1A9824}">
      <dgm:prSet/>
      <dgm:spPr/>
      <dgm:t>
        <a:bodyPr/>
        <a:lstStyle/>
        <a:p>
          <a:endParaRPr lang="en-AU"/>
        </a:p>
      </dgm:t>
    </dgm:pt>
    <dgm:pt modelId="{FC4523D8-3D1A-42F3-B6B1-2B1B8E73EF32}" type="pres">
      <dgm:prSet presAssocID="{2491350A-6E9E-4ACB-BB1D-4EB141FA6CF8}" presName="linear" presStyleCnt="0">
        <dgm:presLayoutVars>
          <dgm:dir/>
          <dgm:animLvl val="lvl"/>
          <dgm:resizeHandles val="exact"/>
        </dgm:presLayoutVars>
      </dgm:prSet>
      <dgm:spPr/>
    </dgm:pt>
    <dgm:pt modelId="{F8593DEF-FCEA-408F-B990-BA147070422C}" type="pres">
      <dgm:prSet presAssocID="{BB4DB71D-22B9-49D7-8E59-4110A8CE0FF6}" presName="parentLin" presStyleCnt="0"/>
      <dgm:spPr/>
    </dgm:pt>
    <dgm:pt modelId="{B710F162-5826-4E99-8947-D32BFE986C3B}" type="pres">
      <dgm:prSet presAssocID="{BB4DB71D-22B9-49D7-8E59-4110A8CE0FF6}" presName="parentLeftMargin" presStyleLbl="node1" presStyleIdx="0" presStyleCnt="2"/>
      <dgm:spPr/>
    </dgm:pt>
    <dgm:pt modelId="{FBD4A9E9-96D3-4E1C-BEAD-F654755AB7A8}" type="pres">
      <dgm:prSet presAssocID="{BB4DB71D-22B9-49D7-8E59-4110A8CE0FF6}" presName="parentText" presStyleLbl="node1" presStyleIdx="0" presStyleCnt="2">
        <dgm:presLayoutVars>
          <dgm:chMax val="0"/>
          <dgm:bulletEnabled val="1"/>
        </dgm:presLayoutVars>
      </dgm:prSet>
      <dgm:spPr/>
    </dgm:pt>
    <dgm:pt modelId="{2641089F-FED6-44ED-B3D5-F066FE3525AA}" type="pres">
      <dgm:prSet presAssocID="{BB4DB71D-22B9-49D7-8E59-4110A8CE0FF6}" presName="negativeSpace" presStyleCnt="0"/>
      <dgm:spPr/>
    </dgm:pt>
    <dgm:pt modelId="{62BF1DAC-F8FC-4555-9C82-3383651DB176}" type="pres">
      <dgm:prSet presAssocID="{BB4DB71D-22B9-49D7-8E59-4110A8CE0FF6}" presName="childText" presStyleLbl="conFgAcc1" presStyleIdx="0" presStyleCnt="2">
        <dgm:presLayoutVars>
          <dgm:bulletEnabled val="1"/>
        </dgm:presLayoutVars>
      </dgm:prSet>
      <dgm:spPr/>
    </dgm:pt>
    <dgm:pt modelId="{16A27227-40DB-4A8D-B1B3-B49DA22FA348}" type="pres">
      <dgm:prSet presAssocID="{CA68BB0D-00BA-4106-94DE-9D4FDC78B084}" presName="spaceBetweenRectangles" presStyleCnt="0"/>
      <dgm:spPr/>
    </dgm:pt>
    <dgm:pt modelId="{088967B2-B94A-46CA-B7AD-E4288F54D10B}" type="pres">
      <dgm:prSet presAssocID="{B44CFA0D-4FBC-4981-BB07-A25D100B20CB}" presName="parentLin" presStyleCnt="0"/>
      <dgm:spPr/>
    </dgm:pt>
    <dgm:pt modelId="{2C1B0E57-817C-432F-AF92-0D5133543569}" type="pres">
      <dgm:prSet presAssocID="{B44CFA0D-4FBC-4981-BB07-A25D100B20CB}" presName="parentLeftMargin" presStyleLbl="node1" presStyleIdx="0" presStyleCnt="2"/>
      <dgm:spPr/>
    </dgm:pt>
    <dgm:pt modelId="{69E95B2A-679C-464B-AC76-259BB72D2EDD}" type="pres">
      <dgm:prSet presAssocID="{B44CFA0D-4FBC-4981-BB07-A25D100B20CB}" presName="parentText" presStyleLbl="node1" presStyleIdx="1" presStyleCnt="2">
        <dgm:presLayoutVars>
          <dgm:chMax val="0"/>
          <dgm:bulletEnabled val="1"/>
        </dgm:presLayoutVars>
      </dgm:prSet>
      <dgm:spPr/>
    </dgm:pt>
    <dgm:pt modelId="{7FB1CCA9-6719-414A-AEBA-4141045861AD}" type="pres">
      <dgm:prSet presAssocID="{B44CFA0D-4FBC-4981-BB07-A25D100B20CB}" presName="negativeSpace" presStyleCnt="0"/>
      <dgm:spPr/>
    </dgm:pt>
    <dgm:pt modelId="{77872197-38A1-47E1-8A04-737B160E5B71}" type="pres">
      <dgm:prSet presAssocID="{B44CFA0D-4FBC-4981-BB07-A25D100B20CB}" presName="childText" presStyleLbl="conFgAcc1" presStyleIdx="1" presStyleCnt="2">
        <dgm:presLayoutVars>
          <dgm:bulletEnabled val="1"/>
        </dgm:presLayoutVars>
      </dgm:prSet>
      <dgm:spPr/>
    </dgm:pt>
  </dgm:ptLst>
  <dgm:cxnLst>
    <dgm:cxn modelId="{93C4D916-3E58-446A-9402-83B62982F417}" srcId="{2491350A-6E9E-4ACB-BB1D-4EB141FA6CF8}" destId="{BB4DB71D-22B9-49D7-8E59-4110A8CE0FF6}" srcOrd="0" destOrd="0" parTransId="{D7DF7E3E-B037-44C9-8455-697EFBB1FDE2}" sibTransId="{CA68BB0D-00BA-4106-94DE-9D4FDC78B084}"/>
    <dgm:cxn modelId="{76FDA617-8130-44B2-BFBC-74838DED5179}" srcId="{BB4DB71D-22B9-49D7-8E59-4110A8CE0FF6}" destId="{0C913457-0F70-420B-9BDD-7DF2C66FC23B}" srcOrd="0" destOrd="0" parTransId="{A55FA78D-9766-40FE-9FA5-62E347247C7F}" sibTransId="{3984DFA8-523F-40A8-8491-F24F5EFA00DE}"/>
    <dgm:cxn modelId="{AC917A21-D1BF-4B3C-9E33-520F2DE67A0E}" srcId="{B44CFA0D-4FBC-4981-BB07-A25D100B20CB}" destId="{AFE5C4E5-F4B3-48FE-A692-75D5F2DDD56B}" srcOrd="1" destOrd="0" parTransId="{E572FA7B-104E-45DB-AA08-244349E96773}" sibTransId="{530B6347-5223-455A-BE01-D0679230A92A}"/>
    <dgm:cxn modelId="{D929AC22-FD07-493A-BE01-967BF93A5F85}" type="presOf" srcId="{4E897064-06F8-4234-B4DE-81DBD180D5A1}" destId="{62BF1DAC-F8FC-4555-9C82-3383651DB176}" srcOrd="0" destOrd="1" presId="urn:microsoft.com/office/officeart/2005/8/layout/list1"/>
    <dgm:cxn modelId="{53F9D127-B139-4431-A9D9-0F00756B8F72}" srcId="{B44CFA0D-4FBC-4981-BB07-A25D100B20CB}" destId="{24060207-AF42-4798-8709-20724546921E}" srcOrd="0" destOrd="0" parTransId="{32ABD0A7-F782-4BDD-AE24-2445C21F1D68}" sibTransId="{600C67DD-6392-4750-AEFC-A01D8D4D7563}"/>
    <dgm:cxn modelId="{E20ABF29-F20A-472A-BE26-3D3F3DEB5A19}" type="presOf" srcId="{F12FB2F7-7462-4E26-893C-999C3D63BE38}" destId="{77872197-38A1-47E1-8A04-737B160E5B71}" srcOrd="0" destOrd="4" presId="urn:microsoft.com/office/officeart/2005/8/layout/list1"/>
    <dgm:cxn modelId="{804FF329-FD07-4417-A606-F68EF42A6A13}" type="presOf" srcId="{3303E3E7-C033-4464-A1E6-7E57485CB4B0}" destId="{62BF1DAC-F8FC-4555-9C82-3383651DB176}" srcOrd="0" destOrd="3" presId="urn:microsoft.com/office/officeart/2005/8/layout/list1"/>
    <dgm:cxn modelId="{BDC50F32-83D9-404B-BD3E-EA5BF5065335}" srcId="{B44CFA0D-4FBC-4981-BB07-A25D100B20CB}" destId="{1588574E-E0C6-4103-95B8-37C58B770D27}" srcOrd="3" destOrd="0" parTransId="{6D3AADCB-61BB-4DDF-B8D3-EBECF06A5A80}" sibTransId="{F3C298C9-A114-4541-BBD8-CA9BC956EDF3}"/>
    <dgm:cxn modelId="{07B91433-E037-4C87-961C-B633B979BF4B}" type="presOf" srcId="{A2F950EE-99EF-4534-8D02-89C87ADCA97A}" destId="{77872197-38A1-47E1-8A04-737B160E5B71}" srcOrd="0" destOrd="2" presId="urn:microsoft.com/office/officeart/2005/8/layout/list1"/>
    <dgm:cxn modelId="{22BA2836-0C18-4608-8AED-722D04362CFF}" srcId="{BB4DB71D-22B9-49D7-8E59-4110A8CE0FF6}" destId="{7918EA2E-3D4B-43B2-B7E9-3B1616293FAE}" srcOrd="2" destOrd="0" parTransId="{FDCB81C9-85A6-4AC4-84B0-13ED70EF3E8A}" sibTransId="{F6632D68-8935-4149-B023-3666C8624797}"/>
    <dgm:cxn modelId="{B9CBD93A-B1BD-4ECD-8B36-EDCAA060B8BB}" type="presOf" srcId="{31F4BCD1-220F-47AA-B8C0-82A86C59BB24}" destId="{62BF1DAC-F8FC-4555-9C82-3383651DB176}" srcOrd="0" destOrd="4" presId="urn:microsoft.com/office/officeart/2005/8/layout/list1"/>
    <dgm:cxn modelId="{160A4C3D-7580-486A-874E-5BC0CD032F47}" type="presOf" srcId="{7918EA2E-3D4B-43B2-B7E9-3B1616293FAE}" destId="{62BF1DAC-F8FC-4555-9C82-3383651DB176}" srcOrd="0" destOrd="2" presId="urn:microsoft.com/office/officeart/2005/8/layout/list1"/>
    <dgm:cxn modelId="{FAC21E42-C838-4014-8DB1-BC793514B287}" srcId="{BB4DB71D-22B9-49D7-8E59-4110A8CE0FF6}" destId="{3303E3E7-C033-4464-A1E6-7E57485CB4B0}" srcOrd="3" destOrd="0" parTransId="{A0A1D699-0015-48F1-9A0C-F33C666E1669}" sibTransId="{4C0F558B-8A43-4139-AE85-F32C4ED989C5}"/>
    <dgm:cxn modelId="{32561065-3551-4DAF-B182-83E352923834}" type="presOf" srcId="{B44CFA0D-4FBC-4981-BB07-A25D100B20CB}" destId="{2C1B0E57-817C-432F-AF92-0D5133543569}" srcOrd="0" destOrd="0" presId="urn:microsoft.com/office/officeart/2005/8/layout/list1"/>
    <dgm:cxn modelId="{39C91747-A6F8-4DB0-86CD-6F74E3F93BCF}" type="presOf" srcId="{AFE5C4E5-F4B3-48FE-A692-75D5F2DDD56B}" destId="{77872197-38A1-47E1-8A04-737B160E5B71}" srcOrd="0" destOrd="1" presId="urn:microsoft.com/office/officeart/2005/8/layout/list1"/>
    <dgm:cxn modelId="{2CCA7C47-A723-41E9-B01E-52DB0F7D5AC4}" type="presOf" srcId="{1588574E-E0C6-4103-95B8-37C58B770D27}" destId="{77872197-38A1-47E1-8A04-737B160E5B71}" srcOrd="0" destOrd="3" presId="urn:microsoft.com/office/officeart/2005/8/layout/list1"/>
    <dgm:cxn modelId="{4E2FF24E-8E5F-4B97-B943-75D4DF17011D}" type="presOf" srcId="{0C913457-0F70-420B-9BDD-7DF2C66FC23B}" destId="{62BF1DAC-F8FC-4555-9C82-3383651DB176}" srcOrd="0" destOrd="0" presId="urn:microsoft.com/office/officeart/2005/8/layout/list1"/>
    <dgm:cxn modelId="{F1331E75-DF6C-4F0E-A7B7-C161A90CFFD2}" srcId="{BB4DB71D-22B9-49D7-8E59-4110A8CE0FF6}" destId="{4E897064-06F8-4234-B4DE-81DBD180D5A1}" srcOrd="1" destOrd="0" parTransId="{E1AFD85C-B477-46E6-B192-899535612C1B}" sibTransId="{F4816F7C-C18F-4E8C-8F33-376F0384DF81}"/>
    <dgm:cxn modelId="{031C668A-87D4-4216-8BFD-E294188A64F6}" type="presOf" srcId="{944B01BA-B79B-4AE9-BB20-A124530357A9}" destId="{62BF1DAC-F8FC-4555-9C82-3383651DB176}" srcOrd="0" destOrd="5" presId="urn:microsoft.com/office/officeart/2005/8/layout/list1"/>
    <dgm:cxn modelId="{52801791-06E9-4BA5-A14C-DC441A286C7C}" srcId="{BB4DB71D-22B9-49D7-8E59-4110A8CE0FF6}" destId="{31F4BCD1-220F-47AA-B8C0-82A86C59BB24}" srcOrd="4" destOrd="0" parTransId="{AD84AF3A-7A6A-47CF-A437-5B4CD168E4FD}" sibTransId="{15A53DEE-20A8-40AC-B934-2F78B0803F6C}"/>
    <dgm:cxn modelId="{BD773DA1-210D-4221-9322-086CBE22E3D4}" type="presOf" srcId="{24060207-AF42-4798-8709-20724546921E}" destId="{77872197-38A1-47E1-8A04-737B160E5B71}" srcOrd="0" destOrd="0" presId="urn:microsoft.com/office/officeart/2005/8/layout/list1"/>
    <dgm:cxn modelId="{5D05AFA5-58E0-470A-9869-0F7D442BF70C}" type="presOf" srcId="{BB4DB71D-22B9-49D7-8E59-4110A8CE0FF6}" destId="{FBD4A9E9-96D3-4E1C-BEAD-F654755AB7A8}" srcOrd="1" destOrd="0" presId="urn:microsoft.com/office/officeart/2005/8/layout/list1"/>
    <dgm:cxn modelId="{17E781A8-4DE1-447E-AC7B-61DD0C1A9824}" srcId="{B44CFA0D-4FBC-4981-BB07-A25D100B20CB}" destId="{F12FB2F7-7462-4E26-893C-999C3D63BE38}" srcOrd="4" destOrd="0" parTransId="{317AB816-81DD-4D30-AFEB-0D0A8C6C698A}" sibTransId="{B5F8A344-888C-4B2C-9D41-A023EC700CEC}"/>
    <dgm:cxn modelId="{D15727AA-3686-4159-AA11-A82657912654}" srcId="{B44CFA0D-4FBC-4981-BB07-A25D100B20CB}" destId="{A2F950EE-99EF-4534-8D02-89C87ADCA97A}" srcOrd="2" destOrd="0" parTransId="{7E0A6608-269D-4685-B9A9-12B91D809C75}" sibTransId="{A43334A8-FBDF-465D-A4F2-68667136920B}"/>
    <dgm:cxn modelId="{A3FC1FAC-5700-4011-929B-0EFDCBBD5AAA}" srcId="{2491350A-6E9E-4ACB-BB1D-4EB141FA6CF8}" destId="{B44CFA0D-4FBC-4981-BB07-A25D100B20CB}" srcOrd="1" destOrd="0" parTransId="{BD14A969-D3F1-4A8F-94E9-22682222DC63}" sibTransId="{8F614D15-F17C-49CD-A3A9-8273516C0433}"/>
    <dgm:cxn modelId="{3DEADAB2-CFE5-4F6E-9C2D-D8084A61F9D1}" srcId="{BB4DB71D-22B9-49D7-8E59-4110A8CE0FF6}" destId="{944B01BA-B79B-4AE9-BB20-A124530357A9}" srcOrd="5" destOrd="0" parTransId="{8C6612DE-4574-4F79-A883-C67E09189D01}" sibTransId="{7040A07C-98CF-4A10-94D4-55AB2EAA7E2C}"/>
    <dgm:cxn modelId="{147FBDD4-E455-40AB-8EDC-050DB5AADD59}" type="presOf" srcId="{BB4DB71D-22B9-49D7-8E59-4110A8CE0FF6}" destId="{B710F162-5826-4E99-8947-D32BFE986C3B}" srcOrd="0" destOrd="0" presId="urn:microsoft.com/office/officeart/2005/8/layout/list1"/>
    <dgm:cxn modelId="{05E3E5DF-83D2-469A-B9B4-564604402846}" type="presOf" srcId="{B44CFA0D-4FBC-4981-BB07-A25D100B20CB}" destId="{69E95B2A-679C-464B-AC76-259BB72D2EDD}" srcOrd="1" destOrd="0" presId="urn:microsoft.com/office/officeart/2005/8/layout/list1"/>
    <dgm:cxn modelId="{718C41F9-B744-4B67-8B5F-B7BB80FB77AA}" type="presOf" srcId="{2491350A-6E9E-4ACB-BB1D-4EB141FA6CF8}" destId="{FC4523D8-3D1A-42F3-B6B1-2B1B8E73EF32}" srcOrd="0" destOrd="0" presId="urn:microsoft.com/office/officeart/2005/8/layout/list1"/>
    <dgm:cxn modelId="{36CD0A3A-B6BD-4BE4-B79C-D917192D5211}" type="presParOf" srcId="{FC4523D8-3D1A-42F3-B6B1-2B1B8E73EF32}" destId="{F8593DEF-FCEA-408F-B990-BA147070422C}" srcOrd="0" destOrd="0" presId="urn:microsoft.com/office/officeart/2005/8/layout/list1"/>
    <dgm:cxn modelId="{2D378DA5-9F9B-44FB-A9BF-64F016C4985F}" type="presParOf" srcId="{F8593DEF-FCEA-408F-B990-BA147070422C}" destId="{B710F162-5826-4E99-8947-D32BFE986C3B}" srcOrd="0" destOrd="0" presId="urn:microsoft.com/office/officeart/2005/8/layout/list1"/>
    <dgm:cxn modelId="{4FC1A941-7E77-4323-AFAA-123CB66CBF11}" type="presParOf" srcId="{F8593DEF-FCEA-408F-B990-BA147070422C}" destId="{FBD4A9E9-96D3-4E1C-BEAD-F654755AB7A8}" srcOrd="1" destOrd="0" presId="urn:microsoft.com/office/officeart/2005/8/layout/list1"/>
    <dgm:cxn modelId="{6D384F05-EC81-4B59-8B76-9BE8F99C2BC5}" type="presParOf" srcId="{FC4523D8-3D1A-42F3-B6B1-2B1B8E73EF32}" destId="{2641089F-FED6-44ED-B3D5-F066FE3525AA}" srcOrd="1" destOrd="0" presId="urn:microsoft.com/office/officeart/2005/8/layout/list1"/>
    <dgm:cxn modelId="{D03B4CD9-7212-4EC3-B989-B2799920ABC2}" type="presParOf" srcId="{FC4523D8-3D1A-42F3-B6B1-2B1B8E73EF32}" destId="{62BF1DAC-F8FC-4555-9C82-3383651DB176}" srcOrd="2" destOrd="0" presId="urn:microsoft.com/office/officeart/2005/8/layout/list1"/>
    <dgm:cxn modelId="{45B203E3-071F-45D0-87E1-C201229E6877}" type="presParOf" srcId="{FC4523D8-3D1A-42F3-B6B1-2B1B8E73EF32}" destId="{16A27227-40DB-4A8D-B1B3-B49DA22FA348}" srcOrd="3" destOrd="0" presId="urn:microsoft.com/office/officeart/2005/8/layout/list1"/>
    <dgm:cxn modelId="{3A570B11-7610-4363-890D-682551DC9F6E}" type="presParOf" srcId="{FC4523D8-3D1A-42F3-B6B1-2B1B8E73EF32}" destId="{088967B2-B94A-46CA-B7AD-E4288F54D10B}" srcOrd="4" destOrd="0" presId="urn:microsoft.com/office/officeart/2005/8/layout/list1"/>
    <dgm:cxn modelId="{33B2796C-33A6-4530-8619-96A8C0279036}" type="presParOf" srcId="{088967B2-B94A-46CA-B7AD-E4288F54D10B}" destId="{2C1B0E57-817C-432F-AF92-0D5133543569}" srcOrd="0" destOrd="0" presId="urn:microsoft.com/office/officeart/2005/8/layout/list1"/>
    <dgm:cxn modelId="{1E8FE4ED-61FB-43BF-98A0-C18EBF941FD1}" type="presParOf" srcId="{088967B2-B94A-46CA-B7AD-E4288F54D10B}" destId="{69E95B2A-679C-464B-AC76-259BB72D2EDD}" srcOrd="1" destOrd="0" presId="urn:microsoft.com/office/officeart/2005/8/layout/list1"/>
    <dgm:cxn modelId="{B034A0F8-C7E3-4955-8DC3-7BF3CCDCF83E}" type="presParOf" srcId="{FC4523D8-3D1A-42F3-B6B1-2B1B8E73EF32}" destId="{7FB1CCA9-6719-414A-AEBA-4141045861AD}" srcOrd="5" destOrd="0" presId="urn:microsoft.com/office/officeart/2005/8/layout/list1"/>
    <dgm:cxn modelId="{04DC5857-FCB5-4C5F-A9EB-1A12C882FC8C}" type="presParOf" srcId="{FC4523D8-3D1A-42F3-B6B1-2B1B8E73EF32}" destId="{77872197-38A1-47E1-8A04-737B160E5B7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91350A-6E9E-4ACB-BB1D-4EB141FA6CF8}"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BB4DB71D-22B9-49D7-8E59-4110A8CE0FF6}">
      <dgm:prSet/>
      <dgm:spPr/>
      <dgm:t>
        <a:bodyPr/>
        <a:lstStyle/>
        <a:p>
          <a:r>
            <a:rPr lang="en-AU" b="0" baseline="0"/>
            <a:t>Strategic Goals</a:t>
          </a:r>
          <a:endParaRPr lang="en-US"/>
        </a:p>
      </dgm:t>
    </dgm:pt>
    <dgm:pt modelId="{D7DF7E3E-B037-44C9-8455-697EFBB1FDE2}" type="parTrans" cxnId="{93C4D916-3E58-446A-9402-83B62982F417}">
      <dgm:prSet/>
      <dgm:spPr/>
      <dgm:t>
        <a:bodyPr/>
        <a:lstStyle/>
        <a:p>
          <a:endParaRPr lang="en-US"/>
        </a:p>
      </dgm:t>
    </dgm:pt>
    <dgm:pt modelId="{CA68BB0D-00BA-4106-94DE-9D4FDC78B084}" type="sibTrans" cxnId="{93C4D916-3E58-446A-9402-83B62982F417}">
      <dgm:prSet/>
      <dgm:spPr/>
      <dgm:t>
        <a:bodyPr/>
        <a:lstStyle/>
        <a:p>
          <a:endParaRPr lang="en-US"/>
        </a:p>
      </dgm:t>
    </dgm:pt>
    <dgm:pt modelId="{0C913457-0F70-420B-9BDD-7DF2C66FC23B}">
      <dgm:prSet/>
      <dgm:spPr/>
      <dgm:t>
        <a:bodyPr/>
        <a:lstStyle/>
        <a:p>
          <a:r>
            <a:rPr lang="en-US"/>
            <a:t>Build long-lasting relationships with associations to develop strategic opportunities.</a:t>
          </a:r>
        </a:p>
      </dgm:t>
    </dgm:pt>
    <dgm:pt modelId="{A55FA78D-9766-40FE-9FA5-62E347247C7F}" type="parTrans" cxnId="{76FDA617-8130-44B2-BFBC-74838DED5179}">
      <dgm:prSet/>
      <dgm:spPr/>
      <dgm:t>
        <a:bodyPr/>
        <a:lstStyle/>
        <a:p>
          <a:endParaRPr lang="en-US"/>
        </a:p>
      </dgm:t>
    </dgm:pt>
    <dgm:pt modelId="{3984DFA8-523F-40A8-8491-F24F5EFA00DE}" type="sibTrans" cxnId="{76FDA617-8130-44B2-BFBC-74838DED5179}">
      <dgm:prSet/>
      <dgm:spPr/>
      <dgm:t>
        <a:bodyPr/>
        <a:lstStyle/>
        <a:p>
          <a:endParaRPr lang="en-US"/>
        </a:p>
      </dgm:t>
    </dgm:pt>
    <dgm:pt modelId="{B44CFA0D-4FBC-4981-BB07-A25D100B20CB}">
      <dgm:prSet/>
      <dgm:spPr/>
      <dgm:t>
        <a:bodyPr/>
        <a:lstStyle/>
        <a:p>
          <a:r>
            <a:rPr lang="en-AU" b="0" baseline="0"/>
            <a:t>Activities and KPI’s</a:t>
          </a:r>
          <a:endParaRPr lang="en-US"/>
        </a:p>
      </dgm:t>
    </dgm:pt>
    <dgm:pt modelId="{BD14A969-D3F1-4A8F-94E9-22682222DC63}" type="parTrans" cxnId="{A3FC1FAC-5700-4011-929B-0EFDCBBD5AAA}">
      <dgm:prSet/>
      <dgm:spPr/>
      <dgm:t>
        <a:bodyPr/>
        <a:lstStyle/>
        <a:p>
          <a:endParaRPr lang="en-US"/>
        </a:p>
      </dgm:t>
    </dgm:pt>
    <dgm:pt modelId="{8F614D15-F17C-49CD-A3A9-8273516C0433}" type="sibTrans" cxnId="{A3FC1FAC-5700-4011-929B-0EFDCBBD5AAA}">
      <dgm:prSet/>
      <dgm:spPr/>
      <dgm:t>
        <a:bodyPr/>
        <a:lstStyle/>
        <a:p>
          <a:endParaRPr lang="en-US"/>
        </a:p>
      </dgm:t>
    </dgm:pt>
    <dgm:pt modelId="{24060207-AF42-4798-8709-20724546921E}">
      <dgm:prSet/>
      <dgm:spPr/>
      <dgm:t>
        <a:bodyPr/>
        <a:lstStyle/>
        <a:p>
          <a:r>
            <a:rPr lang="en-US"/>
            <a:t>Establish formal/informal relationships with 2 strategic associations per year.</a:t>
          </a:r>
          <a:endParaRPr lang="en-US">
            <a:latin typeface="+mn-lt"/>
          </a:endParaRPr>
        </a:p>
      </dgm:t>
    </dgm:pt>
    <dgm:pt modelId="{32ABD0A7-F782-4BDD-AE24-2445C21F1D68}" type="parTrans" cxnId="{53F9D127-B139-4431-A9D9-0F00756B8F72}">
      <dgm:prSet/>
      <dgm:spPr/>
      <dgm:t>
        <a:bodyPr/>
        <a:lstStyle/>
        <a:p>
          <a:endParaRPr lang="en-US"/>
        </a:p>
      </dgm:t>
    </dgm:pt>
    <dgm:pt modelId="{600C67DD-6392-4750-AEFC-A01D8D4D7563}" type="sibTrans" cxnId="{53F9D127-B139-4431-A9D9-0F00756B8F72}">
      <dgm:prSet/>
      <dgm:spPr/>
      <dgm:t>
        <a:bodyPr/>
        <a:lstStyle/>
        <a:p>
          <a:endParaRPr lang="en-US"/>
        </a:p>
      </dgm:t>
    </dgm:pt>
    <dgm:pt modelId="{7ADB0643-DC13-40E5-BCCD-C80B65510F46}">
      <dgm:prSet/>
      <dgm:spPr/>
      <dgm:t>
        <a:bodyPr/>
        <a:lstStyle/>
        <a:p>
          <a:r>
            <a:rPr lang="en-US"/>
            <a:t>Develop Project Management skills, knowledge and career opportunities for all members and associated organisations.</a:t>
          </a:r>
        </a:p>
      </dgm:t>
    </dgm:pt>
    <dgm:pt modelId="{CD142BCF-2A4C-4496-B424-B4E20098F814}" type="parTrans" cxnId="{B57FFBBB-1718-4164-9350-F329CDB3A2D0}">
      <dgm:prSet/>
      <dgm:spPr/>
      <dgm:t>
        <a:bodyPr/>
        <a:lstStyle/>
        <a:p>
          <a:endParaRPr lang="en-AU"/>
        </a:p>
      </dgm:t>
    </dgm:pt>
    <dgm:pt modelId="{802F8EE8-165D-49A9-B815-A8BAF148789C}" type="sibTrans" cxnId="{B57FFBBB-1718-4164-9350-F329CDB3A2D0}">
      <dgm:prSet/>
      <dgm:spPr/>
      <dgm:t>
        <a:bodyPr/>
        <a:lstStyle/>
        <a:p>
          <a:endParaRPr lang="en-AU"/>
        </a:p>
      </dgm:t>
    </dgm:pt>
    <dgm:pt modelId="{7FDBB4EA-BC3E-4846-BD27-024E7E0809D6}">
      <dgm:prSet/>
      <dgm:spPr/>
      <dgm:t>
        <a:bodyPr/>
        <a:lstStyle/>
        <a:p>
          <a:r>
            <a:rPr lang="en-US"/>
            <a:t>Measure PMI Adelaide Member recognition of the value of PMI Adelaide professional development and career advancement once a year.</a:t>
          </a:r>
        </a:p>
      </dgm:t>
    </dgm:pt>
    <dgm:pt modelId="{00665FFE-6F4F-44F3-9EF1-78BAC795B1AA}" type="parTrans" cxnId="{48A27679-5949-41C0-8940-635CE866B936}">
      <dgm:prSet/>
      <dgm:spPr/>
      <dgm:t>
        <a:bodyPr/>
        <a:lstStyle/>
        <a:p>
          <a:endParaRPr lang="en-AU"/>
        </a:p>
      </dgm:t>
    </dgm:pt>
    <dgm:pt modelId="{8651F30D-4E25-42C2-A363-9AD95EACAD53}" type="sibTrans" cxnId="{48A27679-5949-41C0-8940-635CE866B936}">
      <dgm:prSet/>
      <dgm:spPr/>
      <dgm:t>
        <a:bodyPr/>
        <a:lstStyle/>
        <a:p>
          <a:endParaRPr lang="en-AU"/>
        </a:p>
      </dgm:t>
    </dgm:pt>
    <dgm:pt modelId="{3A4EB6F6-27F4-458C-9671-5766A2B88E48}">
      <dgm:prSet/>
      <dgm:spPr/>
      <dgm:t>
        <a:bodyPr/>
        <a:lstStyle/>
        <a:p>
          <a:endParaRPr lang="en-US"/>
        </a:p>
      </dgm:t>
    </dgm:pt>
    <dgm:pt modelId="{3B187F6C-B222-44A0-B36B-A68A34A0B84F}" type="parTrans" cxnId="{592ECBEE-1884-469E-924B-FBF7DB8A6B31}">
      <dgm:prSet/>
      <dgm:spPr/>
      <dgm:t>
        <a:bodyPr/>
        <a:lstStyle/>
        <a:p>
          <a:endParaRPr lang="en-AU"/>
        </a:p>
      </dgm:t>
    </dgm:pt>
    <dgm:pt modelId="{25556F1D-FBF5-4260-9C95-7BDAF36166A8}" type="sibTrans" cxnId="{592ECBEE-1884-469E-924B-FBF7DB8A6B31}">
      <dgm:prSet/>
      <dgm:spPr/>
      <dgm:t>
        <a:bodyPr/>
        <a:lstStyle/>
        <a:p>
          <a:endParaRPr lang="en-AU"/>
        </a:p>
      </dgm:t>
    </dgm:pt>
    <dgm:pt modelId="{B6936557-8D96-4A5C-A29B-A7FADFE22280}">
      <dgm:prSet/>
      <dgm:spPr/>
      <dgm:t>
        <a:bodyPr/>
        <a:lstStyle/>
        <a:p>
          <a:r>
            <a:rPr lang="en-US"/>
            <a:t>Facilitate awards with educational members and other organisations to integrate them into the PMI project management recognition.</a:t>
          </a:r>
        </a:p>
      </dgm:t>
    </dgm:pt>
    <dgm:pt modelId="{1671FD14-1D54-445E-9638-883F7E3E8413}" type="parTrans" cxnId="{20F402C5-AB22-4D33-89D2-DF9DB00F715F}">
      <dgm:prSet/>
      <dgm:spPr/>
      <dgm:t>
        <a:bodyPr/>
        <a:lstStyle/>
        <a:p>
          <a:endParaRPr lang="en-AU"/>
        </a:p>
      </dgm:t>
    </dgm:pt>
    <dgm:pt modelId="{205F3B9F-95D0-492B-90D5-55BF538C0698}" type="sibTrans" cxnId="{20F402C5-AB22-4D33-89D2-DF9DB00F715F}">
      <dgm:prSet/>
      <dgm:spPr/>
      <dgm:t>
        <a:bodyPr/>
        <a:lstStyle/>
        <a:p>
          <a:endParaRPr lang="en-AU"/>
        </a:p>
      </dgm:t>
    </dgm:pt>
    <dgm:pt modelId="{E9DEF749-AD84-4986-9445-202EB962AACB}">
      <dgm:prSet/>
      <dgm:spPr/>
      <dgm:t>
        <a:bodyPr/>
        <a:lstStyle/>
        <a:p>
          <a:r>
            <a:rPr lang="en-US"/>
            <a:t>Create a student award (combining the relevant education institutions), a professional and organisation awards by 2024.</a:t>
          </a:r>
        </a:p>
      </dgm:t>
    </dgm:pt>
    <dgm:pt modelId="{2A11FBAF-4503-409A-AD1F-BFB28BD6909A}" type="parTrans" cxnId="{E36BE474-BE4D-4289-9A91-CB1BEEA1C495}">
      <dgm:prSet/>
      <dgm:spPr/>
      <dgm:t>
        <a:bodyPr/>
        <a:lstStyle/>
        <a:p>
          <a:endParaRPr lang="en-AU"/>
        </a:p>
      </dgm:t>
    </dgm:pt>
    <dgm:pt modelId="{36315070-A2F6-4B26-90F5-EBF758F856E9}" type="sibTrans" cxnId="{E36BE474-BE4D-4289-9A91-CB1BEEA1C495}">
      <dgm:prSet/>
      <dgm:spPr/>
      <dgm:t>
        <a:bodyPr/>
        <a:lstStyle/>
        <a:p>
          <a:endParaRPr lang="en-AU"/>
        </a:p>
      </dgm:t>
    </dgm:pt>
    <dgm:pt modelId="{FC4523D8-3D1A-42F3-B6B1-2B1B8E73EF32}" type="pres">
      <dgm:prSet presAssocID="{2491350A-6E9E-4ACB-BB1D-4EB141FA6CF8}" presName="linear" presStyleCnt="0">
        <dgm:presLayoutVars>
          <dgm:dir/>
          <dgm:animLvl val="lvl"/>
          <dgm:resizeHandles val="exact"/>
        </dgm:presLayoutVars>
      </dgm:prSet>
      <dgm:spPr/>
    </dgm:pt>
    <dgm:pt modelId="{F8593DEF-FCEA-408F-B990-BA147070422C}" type="pres">
      <dgm:prSet presAssocID="{BB4DB71D-22B9-49D7-8E59-4110A8CE0FF6}" presName="parentLin" presStyleCnt="0"/>
      <dgm:spPr/>
    </dgm:pt>
    <dgm:pt modelId="{B710F162-5826-4E99-8947-D32BFE986C3B}" type="pres">
      <dgm:prSet presAssocID="{BB4DB71D-22B9-49D7-8E59-4110A8CE0FF6}" presName="parentLeftMargin" presStyleLbl="node1" presStyleIdx="0" presStyleCnt="2"/>
      <dgm:spPr/>
    </dgm:pt>
    <dgm:pt modelId="{FBD4A9E9-96D3-4E1C-BEAD-F654755AB7A8}" type="pres">
      <dgm:prSet presAssocID="{BB4DB71D-22B9-49D7-8E59-4110A8CE0FF6}" presName="parentText" presStyleLbl="node1" presStyleIdx="0" presStyleCnt="2">
        <dgm:presLayoutVars>
          <dgm:chMax val="0"/>
          <dgm:bulletEnabled val="1"/>
        </dgm:presLayoutVars>
      </dgm:prSet>
      <dgm:spPr/>
    </dgm:pt>
    <dgm:pt modelId="{2641089F-FED6-44ED-B3D5-F066FE3525AA}" type="pres">
      <dgm:prSet presAssocID="{BB4DB71D-22B9-49D7-8E59-4110A8CE0FF6}" presName="negativeSpace" presStyleCnt="0"/>
      <dgm:spPr/>
    </dgm:pt>
    <dgm:pt modelId="{62BF1DAC-F8FC-4555-9C82-3383651DB176}" type="pres">
      <dgm:prSet presAssocID="{BB4DB71D-22B9-49D7-8E59-4110A8CE0FF6}" presName="childText" presStyleLbl="conFgAcc1" presStyleIdx="0" presStyleCnt="2">
        <dgm:presLayoutVars>
          <dgm:bulletEnabled val="1"/>
        </dgm:presLayoutVars>
      </dgm:prSet>
      <dgm:spPr/>
    </dgm:pt>
    <dgm:pt modelId="{16A27227-40DB-4A8D-B1B3-B49DA22FA348}" type="pres">
      <dgm:prSet presAssocID="{CA68BB0D-00BA-4106-94DE-9D4FDC78B084}" presName="spaceBetweenRectangles" presStyleCnt="0"/>
      <dgm:spPr/>
    </dgm:pt>
    <dgm:pt modelId="{088967B2-B94A-46CA-B7AD-E4288F54D10B}" type="pres">
      <dgm:prSet presAssocID="{B44CFA0D-4FBC-4981-BB07-A25D100B20CB}" presName="parentLin" presStyleCnt="0"/>
      <dgm:spPr/>
    </dgm:pt>
    <dgm:pt modelId="{2C1B0E57-817C-432F-AF92-0D5133543569}" type="pres">
      <dgm:prSet presAssocID="{B44CFA0D-4FBC-4981-BB07-A25D100B20CB}" presName="parentLeftMargin" presStyleLbl="node1" presStyleIdx="0" presStyleCnt="2"/>
      <dgm:spPr/>
    </dgm:pt>
    <dgm:pt modelId="{69E95B2A-679C-464B-AC76-259BB72D2EDD}" type="pres">
      <dgm:prSet presAssocID="{B44CFA0D-4FBC-4981-BB07-A25D100B20CB}" presName="parentText" presStyleLbl="node1" presStyleIdx="1" presStyleCnt="2">
        <dgm:presLayoutVars>
          <dgm:chMax val="0"/>
          <dgm:bulletEnabled val="1"/>
        </dgm:presLayoutVars>
      </dgm:prSet>
      <dgm:spPr/>
    </dgm:pt>
    <dgm:pt modelId="{7FB1CCA9-6719-414A-AEBA-4141045861AD}" type="pres">
      <dgm:prSet presAssocID="{B44CFA0D-4FBC-4981-BB07-A25D100B20CB}" presName="negativeSpace" presStyleCnt="0"/>
      <dgm:spPr/>
    </dgm:pt>
    <dgm:pt modelId="{77872197-38A1-47E1-8A04-737B160E5B71}" type="pres">
      <dgm:prSet presAssocID="{B44CFA0D-4FBC-4981-BB07-A25D100B20CB}" presName="childText" presStyleLbl="conFgAcc1" presStyleIdx="1" presStyleCnt="2">
        <dgm:presLayoutVars>
          <dgm:bulletEnabled val="1"/>
        </dgm:presLayoutVars>
      </dgm:prSet>
      <dgm:spPr/>
    </dgm:pt>
  </dgm:ptLst>
  <dgm:cxnLst>
    <dgm:cxn modelId="{93C4D916-3E58-446A-9402-83B62982F417}" srcId="{2491350A-6E9E-4ACB-BB1D-4EB141FA6CF8}" destId="{BB4DB71D-22B9-49D7-8E59-4110A8CE0FF6}" srcOrd="0" destOrd="0" parTransId="{D7DF7E3E-B037-44C9-8455-697EFBB1FDE2}" sibTransId="{CA68BB0D-00BA-4106-94DE-9D4FDC78B084}"/>
    <dgm:cxn modelId="{76FDA617-8130-44B2-BFBC-74838DED5179}" srcId="{BB4DB71D-22B9-49D7-8E59-4110A8CE0FF6}" destId="{0C913457-0F70-420B-9BDD-7DF2C66FC23B}" srcOrd="0" destOrd="0" parTransId="{A55FA78D-9766-40FE-9FA5-62E347247C7F}" sibTransId="{3984DFA8-523F-40A8-8491-F24F5EFA00DE}"/>
    <dgm:cxn modelId="{445C131A-3A33-411E-94FE-4EA17D4C32A0}" type="presOf" srcId="{E9DEF749-AD84-4986-9445-202EB962AACB}" destId="{77872197-38A1-47E1-8A04-737B160E5B71}" srcOrd="0" destOrd="2" presId="urn:microsoft.com/office/officeart/2005/8/layout/list1"/>
    <dgm:cxn modelId="{91082421-E4EE-4CEE-B5CC-B83CD28DDB42}" type="presOf" srcId="{3A4EB6F6-27F4-458C-9671-5766A2B88E48}" destId="{77872197-38A1-47E1-8A04-737B160E5B71}" srcOrd="0" destOrd="3" presId="urn:microsoft.com/office/officeart/2005/8/layout/list1"/>
    <dgm:cxn modelId="{D8FA4C24-A16A-4C23-8D47-C6B43B1B12C3}" type="presOf" srcId="{B6936557-8D96-4A5C-A29B-A7FADFE22280}" destId="{62BF1DAC-F8FC-4555-9C82-3383651DB176}" srcOrd="0" destOrd="2" presId="urn:microsoft.com/office/officeart/2005/8/layout/list1"/>
    <dgm:cxn modelId="{53F9D127-B139-4431-A9D9-0F00756B8F72}" srcId="{B44CFA0D-4FBC-4981-BB07-A25D100B20CB}" destId="{24060207-AF42-4798-8709-20724546921E}" srcOrd="0" destOrd="0" parTransId="{32ABD0A7-F782-4BDD-AE24-2445C21F1D68}" sibTransId="{600C67DD-6392-4750-AEFC-A01D8D4D7563}"/>
    <dgm:cxn modelId="{CC539441-D9C7-4E8F-99B7-33ED27992A1C}" type="presOf" srcId="{7FDBB4EA-BC3E-4846-BD27-024E7E0809D6}" destId="{77872197-38A1-47E1-8A04-737B160E5B71}" srcOrd="0" destOrd="1" presId="urn:microsoft.com/office/officeart/2005/8/layout/list1"/>
    <dgm:cxn modelId="{32561065-3551-4DAF-B182-83E352923834}" type="presOf" srcId="{B44CFA0D-4FBC-4981-BB07-A25D100B20CB}" destId="{2C1B0E57-817C-432F-AF92-0D5133543569}" srcOrd="0" destOrd="0" presId="urn:microsoft.com/office/officeart/2005/8/layout/list1"/>
    <dgm:cxn modelId="{9CCCE069-F1BB-4CCE-9B24-BBA5DA810F12}" type="presOf" srcId="{7ADB0643-DC13-40E5-BCCD-C80B65510F46}" destId="{62BF1DAC-F8FC-4555-9C82-3383651DB176}" srcOrd="0" destOrd="1" presId="urn:microsoft.com/office/officeart/2005/8/layout/list1"/>
    <dgm:cxn modelId="{4E2FF24E-8E5F-4B97-B943-75D4DF17011D}" type="presOf" srcId="{0C913457-0F70-420B-9BDD-7DF2C66FC23B}" destId="{62BF1DAC-F8FC-4555-9C82-3383651DB176}" srcOrd="0" destOrd="0" presId="urn:microsoft.com/office/officeart/2005/8/layout/list1"/>
    <dgm:cxn modelId="{E36BE474-BE4D-4289-9A91-CB1BEEA1C495}" srcId="{B44CFA0D-4FBC-4981-BB07-A25D100B20CB}" destId="{E9DEF749-AD84-4986-9445-202EB962AACB}" srcOrd="2" destOrd="0" parTransId="{2A11FBAF-4503-409A-AD1F-BFB28BD6909A}" sibTransId="{36315070-A2F6-4B26-90F5-EBF758F856E9}"/>
    <dgm:cxn modelId="{48A27679-5949-41C0-8940-635CE866B936}" srcId="{B44CFA0D-4FBC-4981-BB07-A25D100B20CB}" destId="{7FDBB4EA-BC3E-4846-BD27-024E7E0809D6}" srcOrd="1" destOrd="0" parTransId="{00665FFE-6F4F-44F3-9EF1-78BAC795B1AA}" sibTransId="{8651F30D-4E25-42C2-A363-9AD95EACAD53}"/>
    <dgm:cxn modelId="{BD773DA1-210D-4221-9322-086CBE22E3D4}" type="presOf" srcId="{24060207-AF42-4798-8709-20724546921E}" destId="{77872197-38A1-47E1-8A04-737B160E5B71}" srcOrd="0" destOrd="0" presId="urn:microsoft.com/office/officeart/2005/8/layout/list1"/>
    <dgm:cxn modelId="{5D05AFA5-58E0-470A-9869-0F7D442BF70C}" type="presOf" srcId="{BB4DB71D-22B9-49D7-8E59-4110A8CE0FF6}" destId="{FBD4A9E9-96D3-4E1C-BEAD-F654755AB7A8}" srcOrd="1" destOrd="0" presId="urn:microsoft.com/office/officeart/2005/8/layout/list1"/>
    <dgm:cxn modelId="{A3FC1FAC-5700-4011-929B-0EFDCBBD5AAA}" srcId="{2491350A-6E9E-4ACB-BB1D-4EB141FA6CF8}" destId="{B44CFA0D-4FBC-4981-BB07-A25D100B20CB}" srcOrd="1" destOrd="0" parTransId="{BD14A969-D3F1-4A8F-94E9-22682222DC63}" sibTransId="{8F614D15-F17C-49CD-A3A9-8273516C0433}"/>
    <dgm:cxn modelId="{B57FFBBB-1718-4164-9350-F329CDB3A2D0}" srcId="{BB4DB71D-22B9-49D7-8E59-4110A8CE0FF6}" destId="{7ADB0643-DC13-40E5-BCCD-C80B65510F46}" srcOrd="1" destOrd="0" parTransId="{CD142BCF-2A4C-4496-B424-B4E20098F814}" sibTransId="{802F8EE8-165D-49A9-B815-A8BAF148789C}"/>
    <dgm:cxn modelId="{20F402C5-AB22-4D33-89D2-DF9DB00F715F}" srcId="{BB4DB71D-22B9-49D7-8E59-4110A8CE0FF6}" destId="{B6936557-8D96-4A5C-A29B-A7FADFE22280}" srcOrd="2" destOrd="0" parTransId="{1671FD14-1D54-445E-9638-883F7E3E8413}" sibTransId="{205F3B9F-95D0-492B-90D5-55BF538C0698}"/>
    <dgm:cxn modelId="{147FBDD4-E455-40AB-8EDC-050DB5AADD59}" type="presOf" srcId="{BB4DB71D-22B9-49D7-8E59-4110A8CE0FF6}" destId="{B710F162-5826-4E99-8947-D32BFE986C3B}" srcOrd="0" destOrd="0" presId="urn:microsoft.com/office/officeart/2005/8/layout/list1"/>
    <dgm:cxn modelId="{05E3E5DF-83D2-469A-B9B4-564604402846}" type="presOf" srcId="{B44CFA0D-4FBC-4981-BB07-A25D100B20CB}" destId="{69E95B2A-679C-464B-AC76-259BB72D2EDD}" srcOrd="1" destOrd="0" presId="urn:microsoft.com/office/officeart/2005/8/layout/list1"/>
    <dgm:cxn modelId="{592ECBEE-1884-469E-924B-FBF7DB8A6B31}" srcId="{B44CFA0D-4FBC-4981-BB07-A25D100B20CB}" destId="{3A4EB6F6-27F4-458C-9671-5766A2B88E48}" srcOrd="3" destOrd="0" parTransId="{3B187F6C-B222-44A0-B36B-A68A34A0B84F}" sibTransId="{25556F1D-FBF5-4260-9C95-7BDAF36166A8}"/>
    <dgm:cxn modelId="{718C41F9-B744-4B67-8B5F-B7BB80FB77AA}" type="presOf" srcId="{2491350A-6E9E-4ACB-BB1D-4EB141FA6CF8}" destId="{FC4523D8-3D1A-42F3-B6B1-2B1B8E73EF32}" srcOrd="0" destOrd="0" presId="urn:microsoft.com/office/officeart/2005/8/layout/list1"/>
    <dgm:cxn modelId="{36CD0A3A-B6BD-4BE4-B79C-D917192D5211}" type="presParOf" srcId="{FC4523D8-3D1A-42F3-B6B1-2B1B8E73EF32}" destId="{F8593DEF-FCEA-408F-B990-BA147070422C}" srcOrd="0" destOrd="0" presId="urn:microsoft.com/office/officeart/2005/8/layout/list1"/>
    <dgm:cxn modelId="{2D378DA5-9F9B-44FB-A9BF-64F016C4985F}" type="presParOf" srcId="{F8593DEF-FCEA-408F-B990-BA147070422C}" destId="{B710F162-5826-4E99-8947-D32BFE986C3B}" srcOrd="0" destOrd="0" presId="urn:microsoft.com/office/officeart/2005/8/layout/list1"/>
    <dgm:cxn modelId="{4FC1A941-7E77-4323-AFAA-123CB66CBF11}" type="presParOf" srcId="{F8593DEF-FCEA-408F-B990-BA147070422C}" destId="{FBD4A9E9-96D3-4E1C-BEAD-F654755AB7A8}" srcOrd="1" destOrd="0" presId="urn:microsoft.com/office/officeart/2005/8/layout/list1"/>
    <dgm:cxn modelId="{6D384F05-EC81-4B59-8B76-9BE8F99C2BC5}" type="presParOf" srcId="{FC4523D8-3D1A-42F3-B6B1-2B1B8E73EF32}" destId="{2641089F-FED6-44ED-B3D5-F066FE3525AA}" srcOrd="1" destOrd="0" presId="urn:microsoft.com/office/officeart/2005/8/layout/list1"/>
    <dgm:cxn modelId="{D03B4CD9-7212-4EC3-B989-B2799920ABC2}" type="presParOf" srcId="{FC4523D8-3D1A-42F3-B6B1-2B1B8E73EF32}" destId="{62BF1DAC-F8FC-4555-9C82-3383651DB176}" srcOrd="2" destOrd="0" presId="urn:microsoft.com/office/officeart/2005/8/layout/list1"/>
    <dgm:cxn modelId="{45B203E3-071F-45D0-87E1-C201229E6877}" type="presParOf" srcId="{FC4523D8-3D1A-42F3-B6B1-2B1B8E73EF32}" destId="{16A27227-40DB-4A8D-B1B3-B49DA22FA348}" srcOrd="3" destOrd="0" presId="urn:microsoft.com/office/officeart/2005/8/layout/list1"/>
    <dgm:cxn modelId="{3A570B11-7610-4363-890D-682551DC9F6E}" type="presParOf" srcId="{FC4523D8-3D1A-42F3-B6B1-2B1B8E73EF32}" destId="{088967B2-B94A-46CA-B7AD-E4288F54D10B}" srcOrd="4" destOrd="0" presId="urn:microsoft.com/office/officeart/2005/8/layout/list1"/>
    <dgm:cxn modelId="{33B2796C-33A6-4530-8619-96A8C0279036}" type="presParOf" srcId="{088967B2-B94A-46CA-B7AD-E4288F54D10B}" destId="{2C1B0E57-817C-432F-AF92-0D5133543569}" srcOrd="0" destOrd="0" presId="urn:microsoft.com/office/officeart/2005/8/layout/list1"/>
    <dgm:cxn modelId="{1E8FE4ED-61FB-43BF-98A0-C18EBF941FD1}" type="presParOf" srcId="{088967B2-B94A-46CA-B7AD-E4288F54D10B}" destId="{69E95B2A-679C-464B-AC76-259BB72D2EDD}" srcOrd="1" destOrd="0" presId="urn:microsoft.com/office/officeart/2005/8/layout/list1"/>
    <dgm:cxn modelId="{B034A0F8-C7E3-4955-8DC3-7BF3CCDCF83E}" type="presParOf" srcId="{FC4523D8-3D1A-42F3-B6B1-2B1B8E73EF32}" destId="{7FB1CCA9-6719-414A-AEBA-4141045861AD}" srcOrd="5" destOrd="0" presId="urn:microsoft.com/office/officeart/2005/8/layout/list1"/>
    <dgm:cxn modelId="{04DC5857-FCB5-4C5F-A9EB-1A12C882FC8C}" type="presParOf" srcId="{FC4523D8-3D1A-42F3-B6B1-2B1B8E73EF32}" destId="{77872197-38A1-47E1-8A04-737B160E5B7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CA0209-8BBC-45D3-B636-A54F6F3B0196}" type="doc">
      <dgm:prSet loTypeId="urn:microsoft.com/office/officeart/2005/8/layout/lProcess2" loCatId="list" qsTypeId="urn:microsoft.com/office/officeart/2005/8/quickstyle/simple1" qsCatId="simple" csTypeId="urn:microsoft.com/office/officeart/2005/8/colors/accent6_5" csCatId="accent6" phldr="1"/>
      <dgm:spPr/>
      <dgm:t>
        <a:bodyPr/>
        <a:lstStyle/>
        <a:p>
          <a:endParaRPr lang="en-AU"/>
        </a:p>
      </dgm:t>
    </dgm:pt>
    <dgm:pt modelId="{800A967A-6173-4549-A42A-5687D90CFFB2}">
      <dgm:prSet phldrT="[Text]" custT="1"/>
      <dgm:spPr/>
      <dgm:t>
        <a:bodyPr/>
        <a:lstStyle/>
        <a:p>
          <a:r>
            <a:rPr lang="en-GB" sz="2800"/>
            <a:t>Q1 Jan - Mar</a:t>
          </a:r>
          <a:endParaRPr lang="en-AU" sz="2800"/>
        </a:p>
      </dgm:t>
    </dgm:pt>
    <dgm:pt modelId="{EDBAE51C-A7FF-4131-A26A-325B48279C4B}" type="parTrans" cxnId="{7BEA52C0-EC40-42B3-8F8E-C2981E36E950}">
      <dgm:prSet/>
      <dgm:spPr/>
      <dgm:t>
        <a:bodyPr/>
        <a:lstStyle/>
        <a:p>
          <a:endParaRPr lang="en-AU"/>
        </a:p>
      </dgm:t>
    </dgm:pt>
    <dgm:pt modelId="{577AD0FC-E4A6-41F1-BDF4-B625BE29BAE2}" type="sibTrans" cxnId="{7BEA52C0-EC40-42B3-8F8E-C2981E36E950}">
      <dgm:prSet/>
      <dgm:spPr/>
      <dgm:t>
        <a:bodyPr/>
        <a:lstStyle/>
        <a:p>
          <a:endParaRPr lang="en-AU"/>
        </a:p>
      </dgm:t>
    </dgm:pt>
    <dgm:pt modelId="{E0AC69C7-179D-4134-960A-D824535C246A}">
      <dgm:prSet phldrT="[Text]" custT="1"/>
      <dgm:spPr/>
      <dgm:t>
        <a:bodyPr/>
        <a:lstStyle/>
        <a:p>
          <a:r>
            <a:rPr lang="en-GB" sz="1600"/>
            <a:t>AGM with Leadership Speaker</a:t>
          </a:r>
          <a:endParaRPr lang="en-AU" sz="1600"/>
        </a:p>
      </dgm:t>
    </dgm:pt>
    <dgm:pt modelId="{B8925FB0-7A1B-4215-BE2B-EB88BEBDA98A}" type="parTrans" cxnId="{7E40CA30-4213-46CC-A1E9-313B9BB71DF5}">
      <dgm:prSet/>
      <dgm:spPr/>
      <dgm:t>
        <a:bodyPr/>
        <a:lstStyle/>
        <a:p>
          <a:endParaRPr lang="en-AU"/>
        </a:p>
      </dgm:t>
    </dgm:pt>
    <dgm:pt modelId="{A2F892BD-BA0B-407B-B8E7-2BB2B7F9F664}" type="sibTrans" cxnId="{7E40CA30-4213-46CC-A1E9-313B9BB71DF5}">
      <dgm:prSet/>
      <dgm:spPr/>
      <dgm:t>
        <a:bodyPr/>
        <a:lstStyle/>
        <a:p>
          <a:endParaRPr lang="en-AU"/>
        </a:p>
      </dgm:t>
    </dgm:pt>
    <dgm:pt modelId="{84DA9C80-8D53-4252-91BE-735930672775}">
      <dgm:prSet phldrT="[Text]" custT="1"/>
      <dgm:spPr/>
      <dgm:t>
        <a:bodyPr/>
        <a:lstStyle/>
        <a:p>
          <a:r>
            <a:rPr lang="en-GB" sz="1600"/>
            <a:t>Uni Mentoring</a:t>
          </a:r>
          <a:endParaRPr lang="en-AU" sz="1600"/>
        </a:p>
      </dgm:t>
    </dgm:pt>
    <dgm:pt modelId="{D1586B38-B6A0-4B41-8304-767FE7147FAC}" type="parTrans" cxnId="{16F7821B-C285-464F-BDE5-C9C8399A95D4}">
      <dgm:prSet/>
      <dgm:spPr/>
      <dgm:t>
        <a:bodyPr/>
        <a:lstStyle/>
        <a:p>
          <a:endParaRPr lang="en-AU"/>
        </a:p>
      </dgm:t>
    </dgm:pt>
    <dgm:pt modelId="{7ADC9728-33B6-4DA7-B17F-4D8F0228CC9D}" type="sibTrans" cxnId="{16F7821B-C285-464F-BDE5-C9C8399A95D4}">
      <dgm:prSet/>
      <dgm:spPr/>
      <dgm:t>
        <a:bodyPr/>
        <a:lstStyle/>
        <a:p>
          <a:endParaRPr lang="en-AU"/>
        </a:p>
      </dgm:t>
    </dgm:pt>
    <dgm:pt modelId="{394481F4-FB7C-43B8-9C3B-F78B3C532DCD}">
      <dgm:prSet phldrT="[Text]" custT="1"/>
      <dgm:spPr/>
      <dgm:t>
        <a:bodyPr/>
        <a:lstStyle/>
        <a:p>
          <a:pPr rtl="0"/>
          <a:r>
            <a:rPr lang="en-GB" sz="2800"/>
            <a:t>Q2 Apr </a:t>
          </a:r>
          <a:r>
            <a:rPr lang="en-GB" sz="2800">
              <a:latin typeface="Calibri"/>
            </a:rPr>
            <a:t>– </a:t>
          </a:r>
          <a:r>
            <a:rPr lang="en-GB" sz="2800"/>
            <a:t>Jun</a:t>
          </a:r>
          <a:endParaRPr lang="en-AU" sz="2800">
            <a:latin typeface="Calibri"/>
          </a:endParaRPr>
        </a:p>
      </dgm:t>
    </dgm:pt>
    <dgm:pt modelId="{4ED5966B-E18E-40F5-8778-109BF1EB243C}" type="parTrans" cxnId="{1BFA7654-397A-4365-AF6E-173982E4F7A1}">
      <dgm:prSet/>
      <dgm:spPr/>
      <dgm:t>
        <a:bodyPr/>
        <a:lstStyle/>
        <a:p>
          <a:endParaRPr lang="en-AU"/>
        </a:p>
      </dgm:t>
    </dgm:pt>
    <dgm:pt modelId="{C103299E-1114-4651-A95F-4A4F5C978E6A}" type="sibTrans" cxnId="{1BFA7654-397A-4365-AF6E-173982E4F7A1}">
      <dgm:prSet/>
      <dgm:spPr/>
      <dgm:t>
        <a:bodyPr/>
        <a:lstStyle/>
        <a:p>
          <a:endParaRPr lang="en-AU"/>
        </a:p>
      </dgm:t>
    </dgm:pt>
    <dgm:pt modelId="{8633E157-C41E-4C72-8FE2-BD8B8C04B485}">
      <dgm:prSet phldrT="[Text]" custT="1"/>
      <dgm:spPr/>
      <dgm:t>
        <a:bodyPr/>
        <a:lstStyle/>
        <a:p>
          <a:r>
            <a:rPr lang="en-GB" sz="2800"/>
            <a:t>Q3 July - Sept</a:t>
          </a:r>
          <a:endParaRPr lang="en-AU" sz="2800"/>
        </a:p>
      </dgm:t>
    </dgm:pt>
    <dgm:pt modelId="{E1FD85E5-2692-45B4-8573-F10DA741CC41}" type="parTrans" cxnId="{E76EC09F-6EC7-4AE0-AA06-4C6E0F91CCFD}">
      <dgm:prSet/>
      <dgm:spPr/>
      <dgm:t>
        <a:bodyPr/>
        <a:lstStyle/>
        <a:p>
          <a:endParaRPr lang="en-AU"/>
        </a:p>
      </dgm:t>
    </dgm:pt>
    <dgm:pt modelId="{C6D53E7B-2EC5-49DE-B1BD-D53264549ECE}" type="sibTrans" cxnId="{E76EC09F-6EC7-4AE0-AA06-4C6E0F91CCFD}">
      <dgm:prSet/>
      <dgm:spPr/>
      <dgm:t>
        <a:bodyPr/>
        <a:lstStyle/>
        <a:p>
          <a:endParaRPr lang="en-AU"/>
        </a:p>
      </dgm:t>
    </dgm:pt>
    <dgm:pt modelId="{F6518F59-1892-4EB2-AC74-795584D37AC8}">
      <dgm:prSet phldrT="[Text]" custT="1"/>
      <dgm:spPr/>
      <dgm:t>
        <a:bodyPr/>
        <a:lstStyle/>
        <a:p>
          <a:r>
            <a:rPr lang="en-GB" sz="2800"/>
            <a:t>Q4 Oct - Dec</a:t>
          </a:r>
          <a:endParaRPr lang="en-AU" sz="2800"/>
        </a:p>
      </dgm:t>
    </dgm:pt>
    <dgm:pt modelId="{BD5D27B7-EB08-4C4D-8827-386BB1B1F822}" type="parTrans" cxnId="{EC203345-1E40-4C76-AA32-086506F78F80}">
      <dgm:prSet/>
      <dgm:spPr/>
      <dgm:t>
        <a:bodyPr/>
        <a:lstStyle/>
        <a:p>
          <a:endParaRPr lang="en-AU"/>
        </a:p>
      </dgm:t>
    </dgm:pt>
    <dgm:pt modelId="{EEF5C661-8696-436A-AEC8-0182298BBA0B}" type="sibTrans" cxnId="{EC203345-1E40-4C76-AA32-086506F78F80}">
      <dgm:prSet/>
      <dgm:spPr/>
      <dgm:t>
        <a:bodyPr/>
        <a:lstStyle/>
        <a:p>
          <a:endParaRPr lang="en-AU"/>
        </a:p>
      </dgm:t>
    </dgm:pt>
    <dgm:pt modelId="{2C6865F9-22D4-43BC-818D-D65FEE5FED3C}">
      <dgm:prSet custT="1"/>
      <dgm:spPr/>
      <dgm:t>
        <a:bodyPr/>
        <a:lstStyle/>
        <a:p>
          <a:r>
            <a:rPr lang="en-GB" sz="1600"/>
            <a:t>Beer and Brains</a:t>
          </a:r>
          <a:endParaRPr lang="en-AU" sz="1600"/>
        </a:p>
      </dgm:t>
    </dgm:pt>
    <dgm:pt modelId="{10084E73-4039-4BC6-8B84-A30100CF7F48}" type="parTrans" cxnId="{EBAACB19-B11C-465D-92BD-C70285C2DC5A}">
      <dgm:prSet/>
      <dgm:spPr/>
      <dgm:t>
        <a:bodyPr/>
        <a:lstStyle/>
        <a:p>
          <a:endParaRPr lang="en-AU"/>
        </a:p>
      </dgm:t>
    </dgm:pt>
    <dgm:pt modelId="{76D0E7A3-BCDD-4B55-80A6-241B74CF8E11}" type="sibTrans" cxnId="{EBAACB19-B11C-465D-92BD-C70285C2DC5A}">
      <dgm:prSet/>
      <dgm:spPr/>
      <dgm:t>
        <a:bodyPr/>
        <a:lstStyle/>
        <a:p>
          <a:endParaRPr lang="en-AU"/>
        </a:p>
      </dgm:t>
    </dgm:pt>
    <dgm:pt modelId="{FC14A273-A39E-437A-8114-66767E4A5174}" type="pres">
      <dgm:prSet presAssocID="{63CA0209-8BBC-45D3-B636-A54F6F3B0196}" presName="theList" presStyleCnt="0">
        <dgm:presLayoutVars>
          <dgm:dir/>
          <dgm:animLvl val="lvl"/>
          <dgm:resizeHandles val="exact"/>
        </dgm:presLayoutVars>
      </dgm:prSet>
      <dgm:spPr/>
    </dgm:pt>
    <dgm:pt modelId="{177D9A4F-1635-4873-8AEC-2A5CA243C487}" type="pres">
      <dgm:prSet presAssocID="{800A967A-6173-4549-A42A-5687D90CFFB2}" presName="compNode" presStyleCnt="0"/>
      <dgm:spPr/>
    </dgm:pt>
    <dgm:pt modelId="{C827DC2C-0122-4FFB-B542-139A1D0CFF98}" type="pres">
      <dgm:prSet presAssocID="{800A967A-6173-4549-A42A-5687D90CFFB2}" presName="aNode" presStyleLbl="bgShp" presStyleIdx="0" presStyleCnt="4" custScaleX="51922"/>
      <dgm:spPr/>
    </dgm:pt>
    <dgm:pt modelId="{EFCEFA59-F462-40F2-A9D1-840A971FE553}" type="pres">
      <dgm:prSet presAssocID="{800A967A-6173-4549-A42A-5687D90CFFB2}" presName="textNode" presStyleLbl="bgShp" presStyleIdx="0" presStyleCnt="4"/>
      <dgm:spPr/>
    </dgm:pt>
    <dgm:pt modelId="{D772C61E-015D-4C91-9DEE-88B5720EDAEB}" type="pres">
      <dgm:prSet presAssocID="{800A967A-6173-4549-A42A-5687D90CFFB2}" presName="compChildNode" presStyleCnt="0"/>
      <dgm:spPr/>
    </dgm:pt>
    <dgm:pt modelId="{690500C1-CBD4-4BD1-907A-87397F349B52}" type="pres">
      <dgm:prSet presAssocID="{800A967A-6173-4549-A42A-5687D90CFFB2}" presName="theInnerList" presStyleCnt="0"/>
      <dgm:spPr/>
    </dgm:pt>
    <dgm:pt modelId="{D660E18A-9A88-45DA-A614-D663622922D6}" type="pres">
      <dgm:prSet presAssocID="{E0AC69C7-179D-4134-960A-D824535C246A}" presName="childNode" presStyleLbl="node1" presStyleIdx="0" presStyleCnt="3" custScaleX="53871" custScaleY="104055">
        <dgm:presLayoutVars>
          <dgm:bulletEnabled val="1"/>
        </dgm:presLayoutVars>
      </dgm:prSet>
      <dgm:spPr>
        <a:solidFill>
          <a:schemeClr val="accent6"/>
        </a:solidFill>
      </dgm:spPr>
    </dgm:pt>
    <dgm:pt modelId="{2FF182D3-B4E8-43D3-BE3D-883F9E47614A}" type="pres">
      <dgm:prSet presAssocID="{E0AC69C7-179D-4134-960A-D824535C246A}" presName="aSpace2" presStyleCnt="0"/>
      <dgm:spPr/>
    </dgm:pt>
    <dgm:pt modelId="{956A10BC-6EF6-4476-9B0B-4CA3D19B9DB5}" type="pres">
      <dgm:prSet presAssocID="{2C6865F9-22D4-43BC-818D-D65FEE5FED3C}" presName="childNode" presStyleLbl="node1" presStyleIdx="1" presStyleCnt="3" custScaleX="53850" custScaleY="84543">
        <dgm:presLayoutVars>
          <dgm:bulletEnabled val="1"/>
        </dgm:presLayoutVars>
      </dgm:prSet>
      <dgm:spPr>
        <a:solidFill>
          <a:schemeClr val="accent6"/>
        </a:solidFill>
      </dgm:spPr>
    </dgm:pt>
    <dgm:pt modelId="{47B1452E-F19C-4060-B3D5-5E1CF4DD0302}" type="pres">
      <dgm:prSet presAssocID="{2C6865F9-22D4-43BC-818D-D65FEE5FED3C}" presName="aSpace2" presStyleCnt="0"/>
      <dgm:spPr/>
    </dgm:pt>
    <dgm:pt modelId="{AC95AED6-A447-4FEE-B103-313E4F43612A}" type="pres">
      <dgm:prSet presAssocID="{84DA9C80-8D53-4252-91BE-735930672775}" presName="childNode" presStyleLbl="node1" presStyleIdx="2" presStyleCnt="3" custScaleX="53871" custScaleY="76788">
        <dgm:presLayoutVars>
          <dgm:bulletEnabled val="1"/>
        </dgm:presLayoutVars>
      </dgm:prSet>
      <dgm:spPr>
        <a:solidFill>
          <a:schemeClr val="accent6"/>
        </a:solidFill>
      </dgm:spPr>
    </dgm:pt>
    <dgm:pt modelId="{E16A1756-59D4-4BE9-96E0-7C19293A058B}" type="pres">
      <dgm:prSet presAssocID="{800A967A-6173-4549-A42A-5687D90CFFB2}" presName="aSpace" presStyleCnt="0"/>
      <dgm:spPr/>
    </dgm:pt>
    <dgm:pt modelId="{0BB834E7-234A-4CE5-9059-93501123888A}" type="pres">
      <dgm:prSet presAssocID="{394481F4-FB7C-43B8-9C3B-F78B3C532DCD}" presName="compNode" presStyleCnt="0"/>
      <dgm:spPr/>
    </dgm:pt>
    <dgm:pt modelId="{BC1D7581-B2A7-452C-9AE8-357F6C4D64B6}" type="pres">
      <dgm:prSet presAssocID="{394481F4-FB7C-43B8-9C3B-F78B3C532DCD}" presName="aNode" presStyleLbl="bgShp" presStyleIdx="1" presStyleCnt="4" custScaleX="51922"/>
      <dgm:spPr/>
    </dgm:pt>
    <dgm:pt modelId="{E6612A9A-6AE7-4D9A-A8A2-C622C7AEAE98}" type="pres">
      <dgm:prSet presAssocID="{394481F4-FB7C-43B8-9C3B-F78B3C532DCD}" presName="textNode" presStyleLbl="bgShp" presStyleIdx="1" presStyleCnt="4"/>
      <dgm:spPr/>
    </dgm:pt>
    <dgm:pt modelId="{E02EC382-0882-4225-A165-FB6180F4C94B}" type="pres">
      <dgm:prSet presAssocID="{394481F4-FB7C-43B8-9C3B-F78B3C532DCD}" presName="compChildNode" presStyleCnt="0"/>
      <dgm:spPr/>
    </dgm:pt>
    <dgm:pt modelId="{2E34606E-6128-4856-ABF2-6C1550FF3A6D}" type="pres">
      <dgm:prSet presAssocID="{394481F4-FB7C-43B8-9C3B-F78B3C532DCD}" presName="theInnerList" presStyleCnt="0"/>
      <dgm:spPr/>
    </dgm:pt>
    <dgm:pt modelId="{8B8CF0BF-BAB3-408D-ACB7-6F9FD35DD147}" type="pres">
      <dgm:prSet presAssocID="{394481F4-FB7C-43B8-9C3B-F78B3C532DCD}" presName="aSpace" presStyleCnt="0"/>
      <dgm:spPr/>
    </dgm:pt>
    <dgm:pt modelId="{6129D15D-17C5-4B83-AC9F-BC8CCA3AA06D}" type="pres">
      <dgm:prSet presAssocID="{8633E157-C41E-4C72-8FE2-BD8B8C04B485}" presName="compNode" presStyleCnt="0"/>
      <dgm:spPr/>
    </dgm:pt>
    <dgm:pt modelId="{63F21313-21F8-486D-ADDB-2DDCD7EB8675}" type="pres">
      <dgm:prSet presAssocID="{8633E157-C41E-4C72-8FE2-BD8B8C04B485}" presName="aNode" presStyleLbl="bgShp" presStyleIdx="2" presStyleCnt="4" custScaleX="51922"/>
      <dgm:spPr/>
    </dgm:pt>
    <dgm:pt modelId="{8D08F29A-8009-4AD2-B714-240D8284DE33}" type="pres">
      <dgm:prSet presAssocID="{8633E157-C41E-4C72-8FE2-BD8B8C04B485}" presName="textNode" presStyleLbl="bgShp" presStyleIdx="2" presStyleCnt="4"/>
      <dgm:spPr/>
    </dgm:pt>
    <dgm:pt modelId="{F21E2997-D665-44CC-B7BB-E2F798D29BAB}" type="pres">
      <dgm:prSet presAssocID="{8633E157-C41E-4C72-8FE2-BD8B8C04B485}" presName="compChildNode" presStyleCnt="0"/>
      <dgm:spPr/>
    </dgm:pt>
    <dgm:pt modelId="{D808E9F3-6725-4503-B5D6-727B3A8B1A17}" type="pres">
      <dgm:prSet presAssocID="{8633E157-C41E-4C72-8FE2-BD8B8C04B485}" presName="theInnerList" presStyleCnt="0"/>
      <dgm:spPr/>
    </dgm:pt>
    <dgm:pt modelId="{3FECFAB4-8C34-4F6C-AE37-5C3F134978C5}" type="pres">
      <dgm:prSet presAssocID="{8633E157-C41E-4C72-8FE2-BD8B8C04B485}" presName="aSpace" presStyleCnt="0"/>
      <dgm:spPr/>
    </dgm:pt>
    <dgm:pt modelId="{566E1BA4-D468-4466-A6B3-A6BC99EBF5A5}" type="pres">
      <dgm:prSet presAssocID="{F6518F59-1892-4EB2-AC74-795584D37AC8}" presName="compNode" presStyleCnt="0"/>
      <dgm:spPr/>
    </dgm:pt>
    <dgm:pt modelId="{AFE45CA3-C2D4-4372-A71C-64A36AB96E72}" type="pres">
      <dgm:prSet presAssocID="{F6518F59-1892-4EB2-AC74-795584D37AC8}" presName="aNode" presStyleLbl="bgShp" presStyleIdx="3" presStyleCnt="4" custScaleX="51922"/>
      <dgm:spPr/>
    </dgm:pt>
    <dgm:pt modelId="{2E6FC042-97F4-4C61-A2B4-2730DA3CDBF2}" type="pres">
      <dgm:prSet presAssocID="{F6518F59-1892-4EB2-AC74-795584D37AC8}" presName="textNode" presStyleLbl="bgShp" presStyleIdx="3" presStyleCnt="4"/>
      <dgm:spPr/>
    </dgm:pt>
    <dgm:pt modelId="{E2DFD312-CDB0-4C6D-9E72-AA18A2BE03B5}" type="pres">
      <dgm:prSet presAssocID="{F6518F59-1892-4EB2-AC74-795584D37AC8}" presName="compChildNode" presStyleCnt="0"/>
      <dgm:spPr/>
    </dgm:pt>
    <dgm:pt modelId="{EABA1C8E-4402-4166-A3CE-8D6DC1FFC5CD}" type="pres">
      <dgm:prSet presAssocID="{F6518F59-1892-4EB2-AC74-795584D37AC8}" presName="theInnerList" presStyleCnt="0"/>
      <dgm:spPr/>
    </dgm:pt>
  </dgm:ptLst>
  <dgm:cxnLst>
    <dgm:cxn modelId="{5B342A01-6985-48B9-AE2E-5703B35F7ECA}" type="presOf" srcId="{2C6865F9-22D4-43BC-818D-D65FEE5FED3C}" destId="{956A10BC-6EF6-4476-9B0B-4CA3D19B9DB5}" srcOrd="0" destOrd="0" presId="urn:microsoft.com/office/officeart/2005/8/layout/lProcess2"/>
    <dgm:cxn modelId="{00934318-0BF8-49A9-9065-85B59D03C5AD}" type="presOf" srcId="{F6518F59-1892-4EB2-AC74-795584D37AC8}" destId="{AFE45CA3-C2D4-4372-A71C-64A36AB96E72}" srcOrd="0" destOrd="0" presId="urn:microsoft.com/office/officeart/2005/8/layout/lProcess2"/>
    <dgm:cxn modelId="{A3656019-262C-4D88-A50E-92C0B00FCB17}" type="presOf" srcId="{800A967A-6173-4549-A42A-5687D90CFFB2}" destId="{C827DC2C-0122-4FFB-B542-139A1D0CFF98}" srcOrd="0" destOrd="0" presId="urn:microsoft.com/office/officeart/2005/8/layout/lProcess2"/>
    <dgm:cxn modelId="{EBAACB19-B11C-465D-92BD-C70285C2DC5A}" srcId="{800A967A-6173-4549-A42A-5687D90CFFB2}" destId="{2C6865F9-22D4-43BC-818D-D65FEE5FED3C}" srcOrd="1" destOrd="0" parTransId="{10084E73-4039-4BC6-8B84-A30100CF7F48}" sibTransId="{76D0E7A3-BCDD-4B55-80A6-241B74CF8E11}"/>
    <dgm:cxn modelId="{16F7821B-C285-464F-BDE5-C9C8399A95D4}" srcId="{800A967A-6173-4549-A42A-5687D90CFFB2}" destId="{84DA9C80-8D53-4252-91BE-735930672775}" srcOrd="2" destOrd="0" parTransId="{D1586B38-B6A0-4B41-8304-767FE7147FAC}" sibTransId="{7ADC9728-33B6-4DA7-B17F-4D8F0228CC9D}"/>
    <dgm:cxn modelId="{C9A25F23-1DCD-477D-BAAC-A484F43FE3EC}" type="presOf" srcId="{E0AC69C7-179D-4134-960A-D824535C246A}" destId="{D660E18A-9A88-45DA-A614-D663622922D6}" srcOrd="0" destOrd="0" presId="urn:microsoft.com/office/officeart/2005/8/layout/lProcess2"/>
    <dgm:cxn modelId="{7E40CA30-4213-46CC-A1E9-313B9BB71DF5}" srcId="{800A967A-6173-4549-A42A-5687D90CFFB2}" destId="{E0AC69C7-179D-4134-960A-D824535C246A}" srcOrd="0" destOrd="0" parTransId="{B8925FB0-7A1B-4215-BE2B-EB88BEBDA98A}" sibTransId="{A2F892BD-BA0B-407B-B8E7-2BB2B7F9F664}"/>
    <dgm:cxn modelId="{C475045B-31F3-49C8-941B-BCE0C150D3C6}" type="presOf" srcId="{394481F4-FB7C-43B8-9C3B-F78B3C532DCD}" destId="{E6612A9A-6AE7-4D9A-A8A2-C622C7AEAE98}" srcOrd="1" destOrd="0" presId="urn:microsoft.com/office/officeart/2005/8/layout/lProcess2"/>
    <dgm:cxn modelId="{D01FFC41-DA13-4E6A-AE37-3D5588E9B2A3}" type="presOf" srcId="{8633E157-C41E-4C72-8FE2-BD8B8C04B485}" destId="{63F21313-21F8-486D-ADDB-2DDCD7EB8675}" srcOrd="0" destOrd="0" presId="urn:microsoft.com/office/officeart/2005/8/layout/lProcess2"/>
    <dgm:cxn modelId="{EC203345-1E40-4C76-AA32-086506F78F80}" srcId="{63CA0209-8BBC-45D3-B636-A54F6F3B0196}" destId="{F6518F59-1892-4EB2-AC74-795584D37AC8}" srcOrd="3" destOrd="0" parTransId="{BD5D27B7-EB08-4C4D-8827-386BB1B1F822}" sibTransId="{EEF5C661-8696-436A-AEC8-0182298BBA0B}"/>
    <dgm:cxn modelId="{0B58E84E-96D0-4F80-AC38-549C19E296DD}" type="presOf" srcId="{84DA9C80-8D53-4252-91BE-735930672775}" destId="{AC95AED6-A447-4FEE-B103-313E4F43612A}" srcOrd="0" destOrd="0" presId="urn:microsoft.com/office/officeart/2005/8/layout/lProcess2"/>
    <dgm:cxn modelId="{1BFA7654-397A-4365-AF6E-173982E4F7A1}" srcId="{63CA0209-8BBC-45D3-B636-A54F6F3B0196}" destId="{394481F4-FB7C-43B8-9C3B-F78B3C532DCD}" srcOrd="1" destOrd="0" parTransId="{4ED5966B-E18E-40F5-8778-109BF1EB243C}" sibTransId="{C103299E-1114-4651-A95F-4A4F5C978E6A}"/>
    <dgm:cxn modelId="{70D2BC90-287B-4AA1-92AD-3E487C4DF147}" type="presOf" srcId="{8633E157-C41E-4C72-8FE2-BD8B8C04B485}" destId="{8D08F29A-8009-4AD2-B714-240D8284DE33}" srcOrd="1" destOrd="0" presId="urn:microsoft.com/office/officeart/2005/8/layout/lProcess2"/>
    <dgm:cxn modelId="{6518AC95-FC95-4A8B-BD23-F9BDAA4C4738}" type="presOf" srcId="{63CA0209-8BBC-45D3-B636-A54F6F3B0196}" destId="{FC14A273-A39E-437A-8114-66767E4A5174}" srcOrd="0" destOrd="0" presId="urn:microsoft.com/office/officeart/2005/8/layout/lProcess2"/>
    <dgm:cxn modelId="{E76EC09F-6EC7-4AE0-AA06-4C6E0F91CCFD}" srcId="{63CA0209-8BBC-45D3-B636-A54F6F3B0196}" destId="{8633E157-C41E-4C72-8FE2-BD8B8C04B485}" srcOrd="2" destOrd="0" parTransId="{E1FD85E5-2692-45B4-8573-F10DA741CC41}" sibTransId="{C6D53E7B-2EC5-49DE-B1BD-D53264549ECE}"/>
    <dgm:cxn modelId="{021065BF-2BEE-42FD-8DA0-5C11836B8858}" type="presOf" srcId="{F6518F59-1892-4EB2-AC74-795584D37AC8}" destId="{2E6FC042-97F4-4C61-A2B4-2730DA3CDBF2}" srcOrd="1" destOrd="0" presId="urn:microsoft.com/office/officeart/2005/8/layout/lProcess2"/>
    <dgm:cxn modelId="{7BEA52C0-EC40-42B3-8F8E-C2981E36E950}" srcId="{63CA0209-8BBC-45D3-B636-A54F6F3B0196}" destId="{800A967A-6173-4549-A42A-5687D90CFFB2}" srcOrd="0" destOrd="0" parTransId="{EDBAE51C-A7FF-4131-A26A-325B48279C4B}" sibTransId="{577AD0FC-E4A6-41F1-BDF4-B625BE29BAE2}"/>
    <dgm:cxn modelId="{628270C7-5143-452C-A17C-F377913417E8}" type="presOf" srcId="{800A967A-6173-4549-A42A-5687D90CFFB2}" destId="{EFCEFA59-F462-40F2-A9D1-840A971FE553}" srcOrd="1" destOrd="0" presId="urn:microsoft.com/office/officeart/2005/8/layout/lProcess2"/>
    <dgm:cxn modelId="{170C12C9-4BFB-4EC7-B3C8-3495E7FEA901}" type="presOf" srcId="{394481F4-FB7C-43B8-9C3B-F78B3C532DCD}" destId="{BC1D7581-B2A7-452C-9AE8-357F6C4D64B6}" srcOrd="0" destOrd="0" presId="urn:microsoft.com/office/officeart/2005/8/layout/lProcess2"/>
    <dgm:cxn modelId="{FDCBE717-28B4-45A9-957D-6298C177CD7D}" type="presParOf" srcId="{FC14A273-A39E-437A-8114-66767E4A5174}" destId="{177D9A4F-1635-4873-8AEC-2A5CA243C487}" srcOrd="0" destOrd="0" presId="urn:microsoft.com/office/officeart/2005/8/layout/lProcess2"/>
    <dgm:cxn modelId="{4C6EED21-B65F-4EE0-AC4A-098499BE58C5}" type="presParOf" srcId="{177D9A4F-1635-4873-8AEC-2A5CA243C487}" destId="{C827DC2C-0122-4FFB-B542-139A1D0CFF98}" srcOrd="0" destOrd="0" presId="urn:microsoft.com/office/officeart/2005/8/layout/lProcess2"/>
    <dgm:cxn modelId="{9F69EA52-93B5-4FB5-84DF-91CE1D46F00A}" type="presParOf" srcId="{177D9A4F-1635-4873-8AEC-2A5CA243C487}" destId="{EFCEFA59-F462-40F2-A9D1-840A971FE553}" srcOrd="1" destOrd="0" presId="urn:microsoft.com/office/officeart/2005/8/layout/lProcess2"/>
    <dgm:cxn modelId="{B5CDE16F-E0D4-44BA-80E5-6CC2156783C0}" type="presParOf" srcId="{177D9A4F-1635-4873-8AEC-2A5CA243C487}" destId="{D772C61E-015D-4C91-9DEE-88B5720EDAEB}" srcOrd="2" destOrd="0" presId="urn:microsoft.com/office/officeart/2005/8/layout/lProcess2"/>
    <dgm:cxn modelId="{52E62FA0-AC45-4C0A-9FFA-FC7ED7B62EC9}" type="presParOf" srcId="{D772C61E-015D-4C91-9DEE-88B5720EDAEB}" destId="{690500C1-CBD4-4BD1-907A-87397F349B52}" srcOrd="0" destOrd="0" presId="urn:microsoft.com/office/officeart/2005/8/layout/lProcess2"/>
    <dgm:cxn modelId="{041BA2E1-6BB2-4962-AD71-F78C8BA4662C}" type="presParOf" srcId="{690500C1-CBD4-4BD1-907A-87397F349B52}" destId="{D660E18A-9A88-45DA-A614-D663622922D6}" srcOrd="0" destOrd="0" presId="urn:microsoft.com/office/officeart/2005/8/layout/lProcess2"/>
    <dgm:cxn modelId="{5DC19555-C0C8-403F-B77B-5A3E22BD457D}" type="presParOf" srcId="{690500C1-CBD4-4BD1-907A-87397F349B52}" destId="{2FF182D3-B4E8-43D3-BE3D-883F9E47614A}" srcOrd="1" destOrd="0" presId="urn:microsoft.com/office/officeart/2005/8/layout/lProcess2"/>
    <dgm:cxn modelId="{0B47E7F5-8F9F-482F-96E7-D910585B203A}" type="presParOf" srcId="{690500C1-CBD4-4BD1-907A-87397F349B52}" destId="{956A10BC-6EF6-4476-9B0B-4CA3D19B9DB5}" srcOrd="2" destOrd="0" presId="urn:microsoft.com/office/officeart/2005/8/layout/lProcess2"/>
    <dgm:cxn modelId="{76AF91C4-741B-4631-A85F-5769982D1464}" type="presParOf" srcId="{690500C1-CBD4-4BD1-907A-87397F349B52}" destId="{47B1452E-F19C-4060-B3D5-5E1CF4DD0302}" srcOrd="3" destOrd="0" presId="urn:microsoft.com/office/officeart/2005/8/layout/lProcess2"/>
    <dgm:cxn modelId="{6333B16C-2AD6-4D43-9B33-D599F4C056DB}" type="presParOf" srcId="{690500C1-CBD4-4BD1-907A-87397F349B52}" destId="{AC95AED6-A447-4FEE-B103-313E4F43612A}" srcOrd="4" destOrd="0" presId="urn:microsoft.com/office/officeart/2005/8/layout/lProcess2"/>
    <dgm:cxn modelId="{FF229A54-BFA6-4B05-9703-AAD3D2DEF916}" type="presParOf" srcId="{FC14A273-A39E-437A-8114-66767E4A5174}" destId="{E16A1756-59D4-4BE9-96E0-7C19293A058B}" srcOrd="1" destOrd="0" presId="urn:microsoft.com/office/officeart/2005/8/layout/lProcess2"/>
    <dgm:cxn modelId="{970A3BB7-9902-4817-B113-08A1BE06029F}" type="presParOf" srcId="{FC14A273-A39E-437A-8114-66767E4A5174}" destId="{0BB834E7-234A-4CE5-9059-93501123888A}" srcOrd="2" destOrd="0" presId="urn:microsoft.com/office/officeart/2005/8/layout/lProcess2"/>
    <dgm:cxn modelId="{477B5221-2E38-4B50-9CDF-4AA134365F8A}" type="presParOf" srcId="{0BB834E7-234A-4CE5-9059-93501123888A}" destId="{BC1D7581-B2A7-452C-9AE8-357F6C4D64B6}" srcOrd="0" destOrd="0" presId="urn:microsoft.com/office/officeart/2005/8/layout/lProcess2"/>
    <dgm:cxn modelId="{2512B67C-CA38-4616-A639-133C363DF1C9}" type="presParOf" srcId="{0BB834E7-234A-4CE5-9059-93501123888A}" destId="{E6612A9A-6AE7-4D9A-A8A2-C622C7AEAE98}" srcOrd="1" destOrd="0" presId="urn:microsoft.com/office/officeart/2005/8/layout/lProcess2"/>
    <dgm:cxn modelId="{D1AE7B66-F34E-461D-ABCE-B4F41BE7BCC3}" type="presParOf" srcId="{0BB834E7-234A-4CE5-9059-93501123888A}" destId="{E02EC382-0882-4225-A165-FB6180F4C94B}" srcOrd="2" destOrd="0" presId="urn:microsoft.com/office/officeart/2005/8/layout/lProcess2"/>
    <dgm:cxn modelId="{993570E6-C54E-4AFA-ADA5-693D84257D04}" type="presParOf" srcId="{E02EC382-0882-4225-A165-FB6180F4C94B}" destId="{2E34606E-6128-4856-ABF2-6C1550FF3A6D}" srcOrd="0" destOrd="0" presId="urn:microsoft.com/office/officeart/2005/8/layout/lProcess2"/>
    <dgm:cxn modelId="{30320C33-BE3D-4928-A494-AAA630AAC15A}" type="presParOf" srcId="{FC14A273-A39E-437A-8114-66767E4A5174}" destId="{8B8CF0BF-BAB3-408D-ACB7-6F9FD35DD147}" srcOrd="3" destOrd="0" presId="urn:microsoft.com/office/officeart/2005/8/layout/lProcess2"/>
    <dgm:cxn modelId="{7AE7FBC4-ED60-4DF6-AFC1-B3D05918BEE6}" type="presParOf" srcId="{FC14A273-A39E-437A-8114-66767E4A5174}" destId="{6129D15D-17C5-4B83-AC9F-BC8CCA3AA06D}" srcOrd="4" destOrd="0" presId="urn:microsoft.com/office/officeart/2005/8/layout/lProcess2"/>
    <dgm:cxn modelId="{7A1AE3B6-725D-4FE3-81A1-ECEE65024014}" type="presParOf" srcId="{6129D15D-17C5-4B83-AC9F-BC8CCA3AA06D}" destId="{63F21313-21F8-486D-ADDB-2DDCD7EB8675}" srcOrd="0" destOrd="0" presId="urn:microsoft.com/office/officeart/2005/8/layout/lProcess2"/>
    <dgm:cxn modelId="{E116D8FB-31ED-4348-B658-11188C7BA46D}" type="presParOf" srcId="{6129D15D-17C5-4B83-AC9F-BC8CCA3AA06D}" destId="{8D08F29A-8009-4AD2-B714-240D8284DE33}" srcOrd="1" destOrd="0" presId="urn:microsoft.com/office/officeart/2005/8/layout/lProcess2"/>
    <dgm:cxn modelId="{03AE35E5-D813-40E5-9886-371CBBD24BBC}" type="presParOf" srcId="{6129D15D-17C5-4B83-AC9F-BC8CCA3AA06D}" destId="{F21E2997-D665-44CC-B7BB-E2F798D29BAB}" srcOrd="2" destOrd="0" presId="urn:microsoft.com/office/officeart/2005/8/layout/lProcess2"/>
    <dgm:cxn modelId="{0B6354D6-0FE3-489D-9E65-95EDF17F3850}" type="presParOf" srcId="{F21E2997-D665-44CC-B7BB-E2F798D29BAB}" destId="{D808E9F3-6725-4503-B5D6-727B3A8B1A17}" srcOrd="0" destOrd="0" presId="urn:microsoft.com/office/officeart/2005/8/layout/lProcess2"/>
    <dgm:cxn modelId="{740ACD93-0829-4ED0-BC87-753FFA6778D6}" type="presParOf" srcId="{FC14A273-A39E-437A-8114-66767E4A5174}" destId="{3FECFAB4-8C34-4F6C-AE37-5C3F134978C5}" srcOrd="5" destOrd="0" presId="urn:microsoft.com/office/officeart/2005/8/layout/lProcess2"/>
    <dgm:cxn modelId="{0EB6BBBB-0434-40B9-B01C-5C9D6BA6A3D0}" type="presParOf" srcId="{FC14A273-A39E-437A-8114-66767E4A5174}" destId="{566E1BA4-D468-4466-A6B3-A6BC99EBF5A5}" srcOrd="6" destOrd="0" presId="urn:microsoft.com/office/officeart/2005/8/layout/lProcess2"/>
    <dgm:cxn modelId="{F444C2F2-B82C-4257-A397-D2879627C9FF}" type="presParOf" srcId="{566E1BA4-D468-4466-A6B3-A6BC99EBF5A5}" destId="{AFE45CA3-C2D4-4372-A71C-64A36AB96E72}" srcOrd="0" destOrd="0" presId="urn:microsoft.com/office/officeart/2005/8/layout/lProcess2"/>
    <dgm:cxn modelId="{5246E364-811A-4F91-BBD9-528685851AE6}" type="presParOf" srcId="{566E1BA4-D468-4466-A6B3-A6BC99EBF5A5}" destId="{2E6FC042-97F4-4C61-A2B4-2730DA3CDBF2}" srcOrd="1" destOrd="0" presId="urn:microsoft.com/office/officeart/2005/8/layout/lProcess2"/>
    <dgm:cxn modelId="{93AA1CC8-4491-4426-B044-FB35702AC0BC}" type="presParOf" srcId="{566E1BA4-D468-4466-A6B3-A6BC99EBF5A5}" destId="{E2DFD312-CDB0-4C6D-9E72-AA18A2BE03B5}" srcOrd="2" destOrd="0" presId="urn:microsoft.com/office/officeart/2005/8/layout/lProcess2"/>
    <dgm:cxn modelId="{A1B33BE9-742D-4A5C-9A36-91983B107AF3}" type="presParOf" srcId="{E2DFD312-CDB0-4C6D-9E72-AA18A2BE03B5}" destId="{EABA1C8E-4402-4166-A3CE-8D6DC1FFC5CD}"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E14A5D-2F79-4933-8F78-1B3A2224129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NZ"/>
        </a:p>
      </dgm:t>
    </dgm:pt>
    <dgm:pt modelId="{54E853CD-0523-4222-BEDC-23F8AC98250F}">
      <dgm:prSet phldrT="[Text]" custT="1"/>
      <dgm:spPr/>
      <dgm:t>
        <a:bodyPr/>
        <a:lstStyle/>
        <a:p>
          <a:r>
            <a:rPr lang="en-NZ" sz="3200" b="1" dirty="0"/>
            <a:t>Autocratic</a:t>
          </a:r>
        </a:p>
      </dgm:t>
    </dgm:pt>
    <dgm:pt modelId="{00F979F4-10B2-4BE2-B909-8F21ACDC7C75}" type="parTrans" cxnId="{9822C11A-1603-4F3F-9FD6-76A970142FEA}">
      <dgm:prSet/>
      <dgm:spPr/>
      <dgm:t>
        <a:bodyPr/>
        <a:lstStyle/>
        <a:p>
          <a:endParaRPr lang="en-NZ"/>
        </a:p>
      </dgm:t>
    </dgm:pt>
    <dgm:pt modelId="{498CBDB9-55F4-4874-8A26-73CDB9E7E158}" type="sibTrans" cxnId="{9822C11A-1603-4F3F-9FD6-76A970142FEA}">
      <dgm:prSet/>
      <dgm:spPr/>
      <dgm:t>
        <a:bodyPr/>
        <a:lstStyle/>
        <a:p>
          <a:endParaRPr lang="en-NZ"/>
        </a:p>
      </dgm:t>
    </dgm:pt>
    <dgm:pt modelId="{D9FCA411-1F31-41D3-B73E-98FF8D5C23B8}">
      <dgm:prSet phldrT="[Text]"/>
      <dgm:spPr/>
      <dgm:t>
        <a:bodyPr/>
        <a:lstStyle/>
        <a:p>
          <a:r>
            <a:rPr lang="en-NZ" dirty="0"/>
            <a:t>Makes decisions for the team</a:t>
          </a:r>
        </a:p>
      </dgm:t>
    </dgm:pt>
    <dgm:pt modelId="{D65CFC52-30C1-4C65-8314-130FE76C178A}" type="parTrans" cxnId="{BC57E115-B87E-4A4E-912B-AD6317584D18}">
      <dgm:prSet/>
      <dgm:spPr/>
      <dgm:t>
        <a:bodyPr/>
        <a:lstStyle/>
        <a:p>
          <a:endParaRPr lang="en-NZ"/>
        </a:p>
      </dgm:t>
    </dgm:pt>
    <dgm:pt modelId="{4D7C4F01-1780-43B4-AE07-0B9AEF65876E}" type="sibTrans" cxnId="{BC57E115-B87E-4A4E-912B-AD6317584D18}">
      <dgm:prSet/>
      <dgm:spPr/>
      <dgm:t>
        <a:bodyPr/>
        <a:lstStyle/>
        <a:p>
          <a:endParaRPr lang="en-NZ"/>
        </a:p>
      </dgm:t>
    </dgm:pt>
    <dgm:pt modelId="{E8BC245A-523E-4A8C-AAEB-3E508D2D48DF}">
      <dgm:prSet phldrT="[Text]" custT="1"/>
      <dgm:spPr/>
      <dgm:t>
        <a:bodyPr/>
        <a:lstStyle/>
        <a:p>
          <a:r>
            <a:rPr lang="en-NZ" sz="3200" b="1" dirty="0"/>
            <a:t>Democratic</a:t>
          </a:r>
        </a:p>
      </dgm:t>
    </dgm:pt>
    <dgm:pt modelId="{EA4EA6F3-B27B-4465-9027-778E0065823C}" type="parTrans" cxnId="{F6BDF860-EC7E-4180-AC4E-4712AED67713}">
      <dgm:prSet/>
      <dgm:spPr/>
      <dgm:t>
        <a:bodyPr/>
        <a:lstStyle/>
        <a:p>
          <a:endParaRPr lang="en-NZ"/>
        </a:p>
      </dgm:t>
    </dgm:pt>
    <dgm:pt modelId="{879458F5-407C-4951-A4BB-82AFD903370D}" type="sibTrans" cxnId="{F6BDF860-EC7E-4180-AC4E-4712AED67713}">
      <dgm:prSet/>
      <dgm:spPr/>
      <dgm:t>
        <a:bodyPr/>
        <a:lstStyle/>
        <a:p>
          <a:endParaRPr lang="en-NZ"/>
        </a:p>
      </dgm:t>
    </dgm:pt>
    <dgm:pt modelId="{F9EE8791-7164-4E2B-ACCF-D0ED293F9615}">
      <dgm:prSet phldrT="[Text]"/>
      <dgm:spPr/>
      <dgm:t>
        <a:bodyPr/>
        <a:lstStyle/>
        <a:p>
          <a:r>
            <a:rPr lang="en-NZ" dirty="0"/>
            <a:t>Team makes the decisions</a:t>
          </a:r>
        </a:p>
      </dgm:t>
    </dgm:pt>
    <dgm:pt modelId="{045D3827-D7F5-4C54-A586-0F1C7113C6D8}" type="parTrans" cxnId="{CD48B5F7-15E9-4E28-AFD8-0FB51D028D50}">
      <dgm:prSet/>
      <dgm:spPr/>
      <dgm:t>
        <a:bodyPr/>
        <a:lstStyle/>
        <a:p>
          <a:endParaRPr lang="en-NZ"/>
        </a:p>
      </dgm:t>
    </dgm:pt>
    <dgm:pt modelId="{36286755-1BEF-4FF1-8A7E-8226670F0C55}" type="sibTrans" cxnId="{CD48B5F7-15E9-4E28-AFD8-0FB51D028D50}">
      <dgm:prSet/>
      <dgm:spPr/>
      <dgm:t>
        <a:bodyPr/>
        <a:lstStyle/>
        <a:p>
          <a:endParaRPr lang="en-NZ"/>
        </a:p>
      </dgm:t>
    </dgm:pt>
    <dgm:pt modelId="{7EC6855E-F899-412F-9941-C9BF7D94859F}">
      <dgm:prSet phldrT="[Text]"/>
      <dgm:spPr/>
      <dgm:t>
        <a:bodyPr/>
        <a:lstStyle/>
        <a:p>
          <a:r>
            <a:rPr lang="en-NZ" dirty="0"/>
            <a:t>Collaborative</a:t>
          </a:r>
        </a:p>
      </dgm:t>
    </dgm:pt>
    <dgm:pt modelId="{D765E16C-6D33-4607-B290-17CF17B77F50}" type="parTrans" cxnId="{75BCAEB7-BD01-4A76-A8CD-5D0F309B7B20}">
      <dgm:prSet/>
      <dgm:spPr/>
      <dgm:t>
        <a:bodyPr/>
        <a:lstStyle/>
        <a:p>
          <a:endParaRPr lang="en-NZ"/>
        </a:p>
      </dgm:t>
    </dgm:pt>
    <dgm:pt modelId="{9009F9C3-3D9E-49ED-A0CC-6F47AA0083A5}" type="sibTrans" cxnId="{75BCAEB7-BD01-4A76-A8CD-5D0F309B7B20}">
      <dgm:prSet/>
      <dgm:spPr/>
      <dgm:t>
        <a:bodyPr/>
        <a:lstStyle/>
        <a:p>
          <a:endParaRPr lang="en-NZ"/>
        </a:p>
      </dgm:t>
    </dgm:pt>
    <dgm:pt modelId="{7725157A-FC54-4BE7-AC5A-8EC3CB8E3956}">
      <dgm:prSet phldrT="[Text]" custT="1"/>
      <dgm:spPr/>
      <dgm:t>
        <a:bodyPr/>
        <a:lstStyle/>
        <a:p>
          <a:r>
            <a:rPr lang="en-NZ" sz="3200" b="1" dirty="0"/>
            <a:t>Transformational</a:t>
          </a:r>
        </a:p>
      </dgm:t>
    </dgm:pt>
    <dgm:pt modelId="{BC66D5CB-C531-4F0C-8EC1-4F15A7EB961D}" type="parTrans" cxnId="{E7E61AA9-E1F7-43DB-AF7F-DC174590F72D}">
      <dgm:prSet/>
      <dgm:spPr/>
      <dgm:t>
        <a:bodyPr/>
        <a:lstStyle/>
        <a:p>
          <a:endParaRPr lang="en-NZ"/>
        </a:p>
      </dgm:t>
    </dgm:pt>
    <dgm:pt modelId="{F0B56062-CBDE-4DE6-8460-5684281A96B7}" type="sibTrans" cxnId="{E7E61AA9-E1F7-43DB-AF7F-DC174590F72D}">
      <dgm:prSet/>
      <dgm:spPr/>
      <dgm:t>
        <a:bodyPr/>
        <a:lstStyle/>
        <a:p>
          <a:endParaRPr lang="en-NZ"/>
        </a:p>
      </dgm:t>
    </dgm:pt>
    <dgm:pt modelId="{8D0762AE-6296-4D59-A900-9B413C6E37A0}">
      <dgm:prSet phldrT="[Text]"/>
      <dgm:spPr/>
      <dgm:t>
        <a:bodyPr/>
        <a:lstStyle/>
        <a:p>
          <a:r>
            <a:rPr lang="en-NZ" dirty="0"/>
            <a:t>Inspirational</a:t>
          </a:r>
        </a:p>
      </dgm:t>
    </dgm:pt>
    <dgm:pt modelId="{63E4E4DA-334A-48B7-8F0B-48879505C816}" type="parTrans" cxnId="{5E8271D0-7A9A-4E97-AA30-F5234549F17E}">
      <dgm:prSet/>
      <dgm:spPr/>
      <dgm:t>
        <a:bodyPr/>
        <a:lstStyle/>
        <a:p>
          <a:endParaRPr lang="en-NZ"/>
        </a:p>
      </dgm:t>
    </dgm:pt>
    <dgm:pt modelId="{B69F4AD3-7D0D-4AA9-820A-84EB395489D6}" type="sibTrans" cxnId="{5E8271D0-7A9A-4E97-AA30-F5234549F17E}">
      <dgm:prSet/>
      <dgm:spPr/>
      <dgm:t>
        <a:bodyPr/>
        <a:lstStyle/>
        <a:p>
          <a:endParaRPr lang="en-NZ"/>
        </a:p>
      </dgm:t>
    </dgm:pt>
    <dgm:pt modelId="{0B0285B6-75C2-4EA9-85CA-48272F1312F2}">
      <dgm:prSet phldrT="[Text]" custT="1"/>
      <dgm:spPr/>
      <dgm:t>
        <a:bodyPr/>
        <a:lstStyle/>
        <a:p>
          <a:r>
            <a:rPr lang="en-NZ" sz="3200" b="1" dirty="0"/>
            <a:t>Servant</a:t>
          </a:r>
        </a:p>
      </dgm:t>
    </dgm:pt>
    <dgm:pt modelId="{E50C1ACC-4FE9-421A-81AA-39740FC32AC9}" type="parTrans" cxnId="{C67BBF2B-AEC2-4D9A-858A-1327C04995F4}">
      <dgm:prSet/>
      <dgm:spPr/>
      <dgm:t>
        <a:bodyPr/>
        <a:lstStyle/>
        <a:p>
          <a:endParaRPr lang="en-NZ"/>
        </a:p>
      </dgm:t>
    </dgm:pt>
    <dgm:pt modelId="{3C6CE493-9CA2-4353-8621-3D68154E0F81}" type="sibTrans" cxnId="{C67BBF2B-AEC2-4D9A-858A-1327C04995F4}">
      <dgm:prSet/>
      <dgm:spPr/>
      <dgm:t>
        <a:bodyPr/>
        <a:lstStyle/>
        <a:p>
          <a:endParaRPr lang="en-NZ"/>
        </a:p>
      </dgm:t>
    </dgm:pt>
    <dgm:pt modelId="{BF0EA034-561A-4981-BAE1-60F213ABA5C5}">
      <dgm:prSet phldrT="[Text]" custT="1"/>
      <dgm:spPr/>
      <dgm:t>
        <a:bodyPr/>
        <a:lstStyle/>
        <a:p>
          <a:r>
            <a:rPr lang="en-NZ" sz="3200" b="1" dirty="0"/>
            <a:t>Laissez-Faire</a:t>
          </a:r>
        </a:p>
      </dgm:t>
    </dgm:pt>
    <dgm:pt modelId="{9DE75342-B852-4856-AA0D-0C0F47F96522}" type="parTrans" cxnId="{7A8080D6-BA3A-4346-8513-FBA18FC5529C}">
      <dgm:prSet/>
      <dgm:spPr/>
      <dgm:t>
        <a:bodyPr/>
        <a:lstStyle/>
        <a:p>
          <a:endParaRPr lang="en-NZ"/>
        </a:p>
      </dgm:t>
    </dgm:pt>
    <dgm:pt modelId="{FDEF13B9-3B2E-4DEF-BDCB-4DFB33891A9F}" type="sibTrans" cxnId="{7A8080D6-BA3A-4346-8513-FBA18FC5529C}">
      <dgm:prSet/>
      <dgm:spPr/>
      <dgm:t>
        <a:bodyPr/>
        <a:lstStyle/>
        <a:p>
          <a:endParaRPr lang="en-NZ"/>
        </a:p>
      </dgm:t>
    </dgm:pt>
    <dgm:pt modelId="{33902DDB-A5EF-4462-8F7D-12D38AF2EDEC}">
      <dgm:prSet phldrT="[Text]" custT="1"/>
      <dgm:spPr/>
      <dgm:t>
        <a:bodyPr/>
        <a:lstStyle/>
        <a:p>
          <a:r>
            <a:rPr lang="en-NZ" sz="3200" b="1" dirty="0"/>
            <a:t>Transactional</a:t>
          </a:r>
        </a:p>
      </dgm:t>
    </dgm:pt>
    <dgm:pt modelId="{27909456-BACD-458C-9BC6-95F14C270528}" type="parTrans" cxnId="{CC6C2F14-7D4F-4A2B-A877-98C6D4B91C58}">
      <dgm:prSet/>
      <dgm:spPr/>
      <dgm:t>
        <a:bodyPr/>
        <a:lstStyle/>
        <a:p>
          <a:endParaRPr lang="en-NZ"/>
        </a:p>
      </dgm:t>
    </dgm:pt>
    <dgm:pt modelId="{F5D51F90-6506-432F-875E-B9AC4ED6E399}" type="sibTrans" cxnId="{CC6C2F14-7D4F-4A2B-A877-98C6D4B91C58}">
      <dgm:prSet/>
      <dgm:spPr/>
      <dgm:t>
        <a:bodyPr/>
        <a:lstStyle/>
        <a:p>
          <a:endParaRPr lang="en-NZ"/>
        </a:p>
      </dgm:t>
    </dgm:pt>
    <dgm:pt modelId="{E319C8A9-2B5C-4D1E-9271-D9090C43E033}">
      <dgm:prSet phldrT="[Text]"/>
      <dgm:spPr/>
      <dgm:t>
        <a:bodyPr/>
        <a:lstStyle/>
        <a:p>
          <a:r>
            <a:rPr lang="en-NZ" dirty="0"/>
            <a:t>Command and control</a:t>
          </a:r>
        </a:p>
      </dgm:t>
    </dgm:pt>
    <dgm:pt modelId="{88F98224-1F43-4A87-AF46-BB8A7BB3A41D}" type="parTrans" cxnId="{0E1D4E19-85EC-46E5-97F2-A3B0FF33F8B6}">
      <dgm:prSet/>
      <dgm:spPr/>
      <dgm:t>
        <a:bodyPr/>
        <a:lstStyle/>
        <a:p>
          <a:endParaRPr lang="en-NZ"/>
        </a:p>
      </dgm:t>
    </dgm:pt>
    <dgm:pt modelId="{8DA15648-3764-4250-A326-881F8F6735CF}" type="sibTrans" cxnId="{0E1D4E19-85EC-46E5-97F2-A3B0FF33F8B6}">
      <dgm:prSet/>
      <dgm:spPr/>
      <dgm:t>
        <a:bodyPr/>
        <a:lstStyle/>
        <a:p>
          <a:endParaRPr lang="en-NZ"/>
        </a:p>
      </dgm:t>
    </dgm:pt>
    <dgm:pt modelId="{AF2F18CF-FF2D-4665-BE38-D3757258D0C2}">
      <dgm:prSet phldrT="[Text]"/>
      <dgm:spPr/>
      <dgm:t>
        <a:bodyPr/>
        <a:lstStyle/>
        <a:p>
          <a:r>
            <a:rPr lang="en-NZ" dirty="0"/>
            <a:t>Creativity and innovation</a:t>
          </a:r>
        </a:p>
      </dgm:t>
    </dgm:pt>
    <dgm:pt modelId="{AC4DD160-682E-4DB7-889C-26065CBDF32F}" type="parTrans" cxnId="{4F9BE48D-5E74-4B1C-AFBB-69676B0EE0ED}">
      <dgm:prSet/>
      <dgm:spPr/>
      <dgm:t>
        <a:bodyPr/>
        <a:lstStyle/>
        <a:p>
          <a:endParaRPr lang="en-NZ"/>
        </a:p>
      </dgm:t>
    </dgm:pt>
    <dgm:pt modelId="{CA3A9902-BDF8-4BF6-A6B0-0C5BEC280EA5}" type="sibTrans" cxnId="{4F9BE48D-5E74-4B1C-AFBB-69676B0EE0ED}">
      <dgm:prSet/>
      <dgm:spPr/>
      <dgm:t>
        <a:bodyPr/>
        <a:lstStyle/>
        <a:p>
          <a:endParaRPr lang="en-NZ"/>
        </a:p>
      </dgm:t>
    </dgm:pt>
    <dgm:pt modelId="{AD65C4EE-1D92-4D02-B478-5A4F4ACA4EA7}">
      <dgm:prSet phldrT="[Text]"/>
      <dgm:spPr/>
      <dgm:t>
        <a:bodyPr/>
        <a:lstStyle/>
        <a:p>
          <a:r>
            <a:rPr lang="en-NZ" dirty="0"/>
            <a:t>Support and empowers the team</a:t>
          </a:r>
        </a:p>
      </dgm:t>
    </dgm:pt>
    <dgm:pt modelId="{8D0C4095-1697-4A64-A53B-CC36177E273F}" type="parTrans" cxnId="{7A5E65FF-2A51-4B11-9562-33A58FC05568}">
      <dgm:prSet/>
      <dgm:spPr/>
      <dgm:t>
        <a:bodyPr/>
        <a:lstStyle/>
        <a:p>
          <a:endParaRPr lang="en-NZ"/>
        </a:p>
      </dgm:t>
    </dgm:pt>
    <dgm:pt modelId="{351EC42F-C290-4391-A260-CBFB357471D7}" type="sibTrans" cxnId="{7A5E65FF-2A51-4B11-9562-33A58FC05568}">
      <dgm:prSet/>
      <dgm:spPr/>
      <dgm:t>
        <a:bodyPr/>
        <a:lstStyle/>
        <a:p>
          <a:endParaRPr lang="en-NZ"/>
        </a:p>
      </dgm:t>
    </dgm:pt>
    <dgm:pt modelId="{AF8AF538-AA7F-40C0-BC75-7F6B41675619}">
      <dgm:prSet phldrT="[Text]"/>
      <dgm:spPr/>
      <dgm:t>
        <a:bodyPr/>
        <a:lstStyle/>
        <a:p>
          <a:r>
            <a:rPr lang="en-NZ" dirty="0"/>
            <a:t>Team needs first</a:t>
          </a:r>
        </a:p>
      </dgm:t>
    </dgm:pt>
    <dgm:pt modelId="{34D52361-4AEC-432D-BA0F-C35260249D89}" type="parTrans" cxnId="{D265D5C7-453F-4BCE-8CBB-961D06D98641}">
      <dgm:prSet/>
      <dgm:spPr/>
      <dgm:t>
        <a:bodyPr/>
        <a:lstStyle/>
        <a:p>
          <a:endParaRPr lang="en-NZ"/>
        </a:p>
      </dgm:t>
    </dgm:pt>
    <dgm:pt modelId="{75A06C0C-E298-4193-B88B-CCF68B8A7DEE}" type="sibTrans" cxnId="{D265D5C7-453F-4BCE-8CBB-961D06D98641}">
      <dgm:prSet/>
      <dgm:spPr/>
      <dgm:t>
        <a:bodyPr/>
        <a:lstStyle/>
        <a:p>
          <a:endParaRPr lang="en-NZ"/>
        </a:p>
      </dgm:t>
    </dgm:pt>
    <dgm:pt modelId="{DBF351E8-E7FC-46B8-9150-E087B9202DC4}">
      <dgm:prSet phldrT="[Text]"/>
      <dgm:spPr/>
      <dgm:t>
        <a:bodyPr/>
        <a:lstStyle/>
        <a:p>
          <a:r>
            <a:rPr lang="en-NZ" dirty="0"/>
            <a:t>Minimal guidance/direction</a:t>
          </a:r>
        </a:p>
      </dgm:t>
    </dgm:pt>
    <dgm:pt modelId="{C2BA0F55-A80A-4CDC-9A4A-86437C683F5A}" type="parTrans" cxnId="{300A9343-B957-4152-8724-E9F64C1EE82A}">
      <dgm:prSet/>
      <dgm:spPr/>
      <dgm:t>
        <a:bodyPr/>
        <a:lstStyle/>
        <a:p>
          <a:endParaRPr lang="en-NZ"/>
        </a:p>
      </dgm:t>
    </dgm:pt>
    <dgm:pt modelId="{648A127E-79A1-4623-B69C-C92093E5D3B1}" type="sibTrans" cxnId="{300A9343-B957-4152-8724-E9F64C1EE82A}">
      <dgm:prSet/>
      <dgm:spPr/>
      <dgm:t>
        <a:bodyPr/>
        <a:lstStyle/>
        <a:p>
          <a:endParaRPr lang="en-NZ"/>
        </a:p>
      </dgm:t>
    </dgm:pt>
    <dgm:pt modelId="{352EDCD0-13DB-44DB-A668-307C5DFC034B}">
      <dgm:prSet phldrT="[Text]"/>
      <dgm:spPr/>
      <dgm:t>
        <a:bodyPr/>
        <a:lstStyle/>
        <a:p>
          <a:r>
            <a:rPr lang="en-NZ" dirty="0"/>
            <a:t>Hand off -  trust of the team</a:t>
          </a:r>
        </a:p>
      </dgm:t>
    </dgm:pt>
    <dgm:pt modelId="{05861734-71D1-4084-B026-C92AA85AE2D0}" type="parTrans" cxnId="{85691E6B-71B7-4989-AC27-126866EC6A85}">
      <dgm:prSet/>
      <dgm:spPr/>
      <dgm:t>
        <a:bodyPr/>
        <a:lstStyle/>
        <a:p>
          <a:endParaRPr lang="en-NZ"/>
        </a:p>
      </dgm:t>
    </dgm:pt>
    <dgm:pt modelId="{3DA93435-D6CF-45D7-A614-D5BC96957D9F}" type="sibTrans" cxnId="{85691E6B-71B7-4989-AC27-126866EC6A85}">
      <dgm:prSet/>
      <dgm:spPr/>
      <dgm:t>
        <a:bodyPr/>
        <a:lstStyle/>
        <a:p>
          <a:endParaRPr lang="en-NZ"/>
        </a:p>
      </dgm:t>
    </dgm:pt>
    <dgm:pt modelId="{A7E9F9C4-0A22-4FB2-B43C-288072C4A028}">
      <dgm:prSet phldrT="[Text]"/>
      <dgm:spPr/>
      <dgm:t>
        <a:bodyPr/>
        <a:lstStyle/>
        <a:p>
          <a:r>
            <a:rPr lang="en-NZ" dirty="0"/>
            <a:t>Clear targets</a:t>
          </a:r>
        </a:p>
      </dgm:t>
    </dgm:pt>
    <dgm:pt modelId="{CED7F16E-8312-481E-9BB3-01224B08E2FA}" type="parTrans" cxnId="{BF058A5B-94D7-4B87-89B6-177F969C7BD0}">
      <dgm:prSet/>
      <dgm:spPr/>
      <dgm:t>
        <a:bodyPr/>
        <a:lstStyle/>
        <a:p>
          <a:endParaRPr lang="en-NZ"/>
        </a:p>
      </dgm:t>
    </dgm:pt>
    <dgm:pt modelId="{19003154-9899-43B7-A3FB-72F185BCE842}" type="sibTrans" cxnId="{BF058A5B-94D7-4B87-89B6-177F969C7BD0}">
      <dgm:prSet/>
      <dgm:spPr/>
      <dgm:t>
        <a:bodyPr/>
        <a:lstStyle/>
        <a:p>
          <a:endParaRPr lang="en-NZ"/>
        </a:p>
      </dgm:t>
    </dgm:pt>
    <dgm:pt modelId="{0FD1A835-0E73-49C3-B44A-20B0A864ECFA}">
      <dgm:prSet phldrT="[Text]"/>
      <dgm:spPr/>
      <dgm:t>
        <a:bodyPr/>
        <a:lstStyle/>
        <a:p>
          <a:r>
            <a:rPr lang="en-NZ"/>
            <a:t>Reward </a:t>
          </a:r>
          <a:r>
            <a:rPr lang="en-NZ" dirty="0"/>
            <a:t>or punishment</a:t>
          </a:r>
        </a:p>
      </dgm:t>
    </dgm:pt>
    <dgm:pt modelId="{9F79600E-AC45-493E-9438-4E646764C293}" type="parTrans" cxnId="{F726F449-1F93-41F0-8FB0-71A437943842}">
      <dgm:prSet/>
      <dgm:spPr/>
      <dgm:t>
        <a:bodyPr/>
        <a:lstStyle/>
        <a:p>
          <a:endParaRPr lang="en-NZ"/>
        </a:p>
      </dgm:t>
    </dgm:pt>
    <dgm:pt modelId="{4C263E26-412E-42C0-A997-0E2081EBFA9D}" type="sibTrans" cxnId="{F726F449-1F93-41F0-8FB0-71A437943842}">
      <dgm:prSet/>
      <dgm:spPr/>
      <dgm:t>
        <a:bodyPr/>
        <a:lstStyle/>
        <a:p>
          <a:endParaRPr lang="en-NZ"/>
        </a:p>
      </dgm:t>
    </dgm:pt>
    <dgm:pt modelId="{1AF6BEAF-49D5-4B1D-9D34-79C6785A81D9}" type="pres">
      <dgm:prSet presAssocID="{77E14A5D-2F79-4933-8F78-1B3A2224129C}" presName="vert0" presStyleCnt="0">
        <dgm:presLayoutVars>
          <dgm:dir/>
          <dgm:animOne val="branch"/>
          <dgm:animLvl val="lvl"/>
        </dgm:presLayoutVars>
      </dgm:prSet>
      <dgm:spPr/>
    </dgm:pt>
    <dgm:pt modelId="{1597993F-8EB7-42C9-AF26-9F9A42693974}" type="pres">
      <dgm:prSet presAssocID="{54E853CD-0523-4222-BEDC-23F8AC98250F}" presName="thickLine" presStyleLbl="alignNode1" presStyleIdx="0" presStyleCnt="6"/>
      <dgm:spPr/>
    </dgm:pt>
    <dgm:pt modelId="{16E5F0A4-2279-436D-850D-B07D93C2DB26}" type="pres">
      <dgm:prSet presAssocID="{54E853CD-0523-4222-BEDC-23F8AC98250F}" presName="horz1" presStyleCnt="0"/>
      <dgm:spPr/>
    </dgm:pt>
    <dgm:pt modelId="{6EEC12F9-7785-4231-8EF4-9FB43CB2D7B3}" type="pres">
      <dgm:prSet presAssocID="{54E853CD-0523-4222-BEDC-23F8AC98250F}" presName="tx1" presStyleLbl="revTx" presStyleIdx="0" presStyleCnt="18" custScaleX="180077"/>
      <dgm:spPr/>
    </dgm:pt>
    <dgm:pt modelId="{3ECD5830-A10D-406B-A8D0-0094E9CD22A1}" type="pres">
      <dgm:prSet presAssocID="{54E853CD-0523-4222-BEDC-23F8AC98250F}" presName="vert1" presStyleCnt="0"/>
      <dgm:spPr/>
    </dgm:pt>
    <dgm:pt modelId="{2C366D3B-B1F3-41FA-8460-E722E4496999}" type="pres">
      <dgm:prSet presAssocID="{D9FCA411-1F31-41D3-B73E-98FF8D5C23B8}" presName="vertSpace2a" presStyleCnt="0"/>
      <dgm:spPr/>
    </dgm:pt>
    <dgm:pt modelId="{3416E38A-BD2F-4DB2-AFEF-1BE6484B3C6A}" type="pres">
      <dgm:prSet presAssocID="{D9FCA411-1F31-41D3-B73E-98FF8D5C23B8}" presName="horz2" presStyleCnt="0"/>
      <dgm:spPr/>
    </dgm:pt>
    <dgm:pt modelId="{AEFFCBE7-F20A-49E2-9162-93EA7DEA863B}" type="pres">
      <dgm:prSet presAssocID="{D9FCA411-1F31-41D3-B73E-98FF8D5C23B8}" presName="horzSpace2" presStyleCnt="0"/>
      <dgm:spPr/>
    </dgm:pt>
    <dgm:pt modelId="{9B200561-7F17-4C25-9953-EA64868182EE}" type="pres">
      <dgm:prSet presAssocID="{D9FCA411-1F31-41D3-B73E-98FF8D5C23B8}" presName="tx2" presStyleLbl="revTx" presStyleIdx="1" presStyleCnt="18"/>
      <dgm:spPr/>
    </dgm:pt>
    <dgm:pt modelId="{557E0F32-584A-4B90-B12D-807588EBE3C0}" type="pres">
      <dgm:prSet presAssocID="{D9FCA411-1F31-41D3-B73E-98FF8D5C23B8}" presName="vert2" presStyleCnt="0"/>
      <dgm:spPr/>
    </dgm:pt>
    <dgm:pt modelId="{63A7401F-599B-41B6-B586-451B2F44E325}" type="pres">
      <dgm:prSet presAssocID="{D9FCA411-1F31-41D3-B73E-98FF8D5C23B8}" presName="thinLine2b" presStyleLbl="callout" presStyleIdx="0" presStyleCnt="12"/>
      <dgm:spPr/>
    </dgm:pt>
    <dgm:pt modelId="{DB357DFE-DD74-4A8A-B983-03018F11D185}" type="pres">
      <dgm:prSet presAssocID="{D9FCA411-1F31-41D3-B73E-98FF8D5C23B8}" presName="vertSpace2b" presStyleCnt="0"/>
      <dgm:spPr/>
    </dgm:pt>
    <dgm:pt modelId="{482FB4BB-C157-4C3E-9A54-889722BD60E9}" type="pres">
      <dgm:prSet presAssocID="{E319C8A9-2B5C-4D1E-9271-D9090C43E033}" presName="horz2" presStyleCnt="0"/>
      <dgm:spPr/>
    </dgm:pt>
    <dgm:pt modelId="{BC1E22C0-BED5-40E5-909A-C95FD82C45C3}" type="pres">
      <dgm:prSet presAssocID="{E319C8A9-2B5C-4D1E-9271-D9090C43E033}" presName="horzSpace2" presStyleCnt="0"/>
      <dgm:spPr/>
    </dgm:pt>
    <dgm:pt modelId="{D8FB41EE-EE0B-420B-A298-D51AEF2A70D7}" type="pres">
      <dgm:prSet presAssocID="{E319C8A9-2B5C-4D1E-9271-D9090C43E033}" presName="tx2" presStyleLbl="revTx" presStyleIdx="2" presStyleCnt="18"/>
      <dgm:spPr/>
    </dgm:pt>
    <dgm:pt modelId="{7AA722E4-7A9E-4C81-97FA-89C983143D33}" type="pres">
      <dgm:prSet presAssocID="{E319C8A9-2B5C-4D1E-9271-D9090C43E033}" presName="vert2" presStyleCnt="0"/>
      <dgm:spPr/>
    </dgm:pt>
    <dgm:pt modelId="{ED0C46D1-85D1-47FA-BBD9-2DBDBE681592}" type="pres">
      <dgm:prSet presAssocID="{E319C8A9-2B5C-4D1E-9271-D9090C43E033}" presName="thinLine2b" presStyleLbl="callout" presStyleIdx="1" presStyleCnt="12"/>
      <dgm:spPr/>
    </dgm:pt>
    <dgm:pt modelId="{D80104FF-EE38-4E56-8DE6-64729252E03C}" type="pres">
      <dgm:prSet presAssocID="{E319C8A9-2B5C-4D1E-9271-D9090C43E033}" presName="vertSpace2b" presStyleCnt="0"/>
      <dgm:spPr/>
    </dgm:pt>
    <dgm:pt modelId="{8F6DCA36-B4D8-4B0E-AD15-8447735FB9D0}" type="pres">
      <dgm:prSet presAssocID="{E8BC245A-523E-4A8C-AAEB-3E508D2D48DF}" presName="thickLine" presStyleLbl="alignNode1" presStyleIdx="1" presStyleCnt="6"/>
      <dgm:spPr/>
    </dgm:pt>
    <dgm:pt modelId="{3C8AA52B-5FBF-4427-B124-20117413A08A}" type="pres">
      <dgm:prSet presAssocID="{E8BC245A-523E-4A8C-AAEB-3E508D2D48DF}" presName="horz1" presStyleCnt="0"/>
      <dgm:spPr/>
    </dgm:pt>
    <dgm:pt modelId="{5AD1D620-7211-43C5-8FA5-B42C7EEB299A}" type="pres">
      <dgm:prSet presAssocID="{E8BC245A-523E-4A8C-AAEB-3E508D2D48DF}" presName="tx1" presStyleLbl="revTx" presStyleIdx="3" presStyleCnt="18" custScaleX="180077"/>
      <dgm:spPr/>
    </dgm:pt>
    <dgm:pt modelId="{2E3BA7A4-6B3F-4941-951E-C0F06D7FCFF5}" type="pres">
      <dgm:prSet presAssocID="{E8BC245A-523E-4A8C-AAEB-3E508D2D48DF}" presName="vert1" presStyleCnt="0"/>
      <dgm:spPr/>
    </dgm:pt>
    <dgm:pt modelId="{482BCB8D-0098-4D73-A3F9-AA70FF563494}" type="pres">
      <dgm:prSet presAssocID="{F9EE8791-7164-4E2B-ACCF-D0ED293F9615}" presName="vertSpace2a" presStyleCnt="0"/>
      <dgm:spPr/>
    </dgm:pt>
    <dgm:pt modelId="{F712EB4C-9EB8-466B-88AE-DD803F28C52B}" type="pres">
      <dgm:prSet presAssocID="{F9EE8791-7164-4E2B-ACCF-D0ED293F9615}" presName="horz2" presStyleCnt="0"/>
      <dgm:spPr/>
    </dgm:pt>
    <dgm:pt modelId="{69DD6344-F8AE-48E3-A2CA-7AB1E7B02F9F}" type="pres">
      <dgm:prSet presAssocID="{F9EE8791-7164-4E2B-ACCF-D0ED293F9615}" presName="horzSpace2" presStyleCnt="0"/>
      <dgm:spPr/>
    </dgm:pt>
    <dgm:pt modelId="{703B3526-6D33-485D-BB0F-63FF0F8FF320}" type="pres">
      <dgm:prSet presAssocID="{F9EE8791-7164-4E2B-ACCF-D0ED293F9615}" presName="tx2" presStyleLbl="revTx" presStyleIdx="4" presStyleCnt="18"/>
      <dgm:spPr/>
    </dgm:pt>
    <dgm:pt modelId="{93CD4934-5846-45A5-8A75-A071AAE217E7}" type="pres">
      <dgm:prSet presAssocID="{F9EE8791-7164-4E2B-ACCF-D0ED293F9615}" presName="vert2" presStyleCnt="0"/>
      <dgm:spPr/>
    </dgm:pt>
    <dgm:pt modelId="{E7D15508-7D52-49AA-89C7-E667B0152C5F}" type="pres">
      <dgm:prSet presAssocID="{F9EE8791-7164-4E2B-ACCF-D0ED293F9615}" presName="thinLine2b" presStyleLbl="callout" presStyleIdx="2" presStyleCnt="12"/>
      <dgm:spPr/>
    </dgm:pt>
    <dgm:pt modelId="{9ADCBDD7-1A83-454B-8F56-71D5860A5DBD}" type="pres">
      <dgm:prSet presAssocID="{F9EE8791-7164-4E2B-ACCF-D0ED293F9615}" presName="vertSpace2b" presStyleCnt="0"/>
      <dgm:spPr/>
    </dgm:pt>
    <dgm:pt modelId="{38994363-7CAE-4626-95B2-D61AC8965F20}" type="pres">
      <dgm:prSet presAssocID="{7EC6855E-F899-412F-9941-C9BF7D94859F}" presName="horz2" presStyleCnt="0"/>
      <dgm:spPr/>
    </dgm:pt>
    <dgm:pt modelId="{13560469-FD7E-4181-9B5B-E089E687F3A4}" type="pres">
      <dgm:prSet presAssocID="{7EC6855E-F899-412F-9941-C9BF7D94859F}" presName="horzSpace2" presStyleCnt="0"/>
      <dgm:spPr/>
    </dgm:pt>
    <dgm:pt modelId="{5BB3A68E-C1F4-42AA-9801-4F15B7F9A1ED}" type="pres">
      <dgm:prSet presAssocID="{7EC6855E-F899-412F-9941-C9BF7D94859F}" presName="tx2" presStyleLbl="revTx" presStyleIdx="5" presStyleCnt="18"/>
      <dgm:spPr/>
    </dgm:pt>
    <dgm:pt modelId="{A857D485-CE56-4A15-ADE6-D65081B03A7F}" type="pres">
      <dgm:prSet presAssocID="{7EC6855E-F899-412F-9941-C9BF7D94859F}" presName="vert2" presStyleCnt="0"/>
      <dgm:spPr/>
    </dgm:pt>
    <dgm:pt modelId="{A5F094C6-B6E0-48A2-A232-943500664B50}" type="pres">
      <dgm:prSet presAssocID="{7EC6855E-F899-412F-9941-C9BF7D94859F}" presName="thinLine2b" presStyleLbl="callout" presStyleIdx="3" presStyleCnt="12"/>
      <dgm:spPr/>
    </dgm:pt>
    <dgm:pt modelId="{2F4925B1-FC5E-4C8D-9A65-E03FA8350262}" type="pres">
      <dgm:prSet presAssocID="{7EC6855E-F899-412F-9941-C9BF7D94859F}" presName="vertSpace2b" presStyleCnt="0"/>
      <dgm:spPr/>
    </dgm:pt>
    <dgm:pt modelId="{BFBDC6A5-E1CB-48F3-BCB1-60B805037C85}" type="pres">
      <dgm:prSet presAssocID="{7725157A-FC54-4BE7-AC5A-8EC3CB8E3956}" presName="thickLine" presStyleLbl="alignNode1" presStyleIdx="2" presStyleCnt="6"/>
      <dgm:spPr/>
    </dgm:pt>
    <dgm:pt modelId="{0E40BD03-B4F8-48FB-969B-A5A0416C1381}" type="pres">
      <dgm:prSet presAssocID="{7725157A-FC54-4BE7-AC5A-8EC3CB8E3956}" presName="horz1" presStyleCnt="0"/>
      <dgm:spPr/>
    </dgm:pt>
    <dgm:pt modelId="{08C4F28A-9AEA-4CBB-8E52-2D157B45C4FD}" type="pres">
      <dgm:prSet presAssocID="{7725157A-FC54-4BE7-AC5A-8EC3CB8E3956}" presName="tx1" presStyleLbl="revTx" presStyleIdx="6" presStyleCnt="18" custScaleX="180077"/>
      <dgm:spPr/>
    </dgm:pt>
    <dgm:pt modelId="{C76AE08E-29F2-4E78-8DBE-A9910035E333}" type="pres">
      <dgm:prSet presAssocID="{7725157A-FC54-4BE7-AC5A-8EC3CB8E3956}" presName="vert1" presStyleCnt="0"/>
      <dgm:spPr/>
    </dgm:pt>
    <dgm:pt modelId="{A1C9EAEA-5C59-4A03-A431-0BA643C03FCD}" type="pres">
      <dgm:prSet presAssocID="{8D0762AE-6296-4D59-A900-9B413C6E37A0}" presName="vertSpace2a" presStyleCnt="0"/>
      <dgm:spPr/>
    </dgm:pt>
    <dgm:pt modelId="{161A8DE3-E287-497A-8FF6-6246B07FDDDD}" type="pres">
      <dgm:prSet presAssocID="{8D0762AE-6296-4D59-A900-9B413C6E37A0}" presName="horz2" presStyleCnt="0"/>
      <dgm:spPr/>
    </dgm:pt>
    <dgm:pt modelId="{C8120D4C-1BC6-44E5-BBF0-DF66B9F67021}" type="pres">
      <dgm:prSet presAssocID="{8D0762AE-6296-4D59-A900-9B413C6E37A0}" presName="horzSpace2" presStyleCnt="0"/>
      <dgm:spPr/>
    </dgm:pt>
    <dgm:pt modelId="{EE80F122-D58E-4C80-BD8B-458B7428B952}" type="pres">
      <dgm:prSet presAssocID="{8D0762AE-6296-4D59-A900-9B413C6E37A0}" presName="tx2" presStyleLbl="revTx" presStyleIdx="7" presStyleCnt="18"/>
      <dgm:spPr/>
    </dgm:pt>
    <dgm:pt modelId="{0B9EFD4E-D24B-46F4-B368-1D6BE7AE9BBB}" type="pres">
      <dgm:prSet presAssocID="{8D0762AE-6296-4D59-A900-9B413C6E37A0}" presName="vert2" presStyleCnt="0"/>
      <dgm:spPr/>
    </dgm:pt>
    <dgm:pt modelId="{60C615C7-9172-4F06-A70C-D5C4A1ACF5D9}" type="pres">
      <dgm:prSet presAssocID="{8D0762AE-6296-4D59-A900-9B413C6E37A0}" presName="thinLine2b" presStyleLbl="callout" presStyleIdx="4" presStyleCnt="12"/>
      <dgm:spPr/>
    </dgm:pt>
    <dgm:pt modelId="{D437A524-18F7-4FB3-9EE3-D43044876D38}" type="pres">
      <dgm:prSet presAssocID="{8D0762AE-6296-4D59-A900-9B413C6E37A0}" presName="vertSpace2b" presStyleCnt="0"/>
      <dgm:spPr/>
    </dgm:pt>
    <dgm:pt modelId="{F6AB0226-F38D-44CE-8480-F85CF87C56A3}" type="pres">
      <dgm:prSet presAssocID="{AF2F18CF-FF2D-4665-BE38-D3757258D0C2}" presName="horz2" presStyleCnt="0"/>
      <dgm:spPr/>
    </dgm:pt>
    <dgm:pt modelId="{BDC89EBD-DB2A-4A3A-AAFD-E762352F2DAD}" type="pres">
      <dgm:prSet presAssocID="{AF2F18CF-FF2D-4665-BE38-D3757258D0C2}" presName="horzSpace2" presStyleCnt="0"/>
      <dgm:spPr/>
    </dgm:pt>
    <dgm:pt modelId="{F129437D-0E2F-452B-8822-CFAC84C773AE}" type="pres">
      <dgm:prSet presAssocID="{AF2F18CF-FF2D-4665-BE38-D3757258D0C2}" presName="tx2" presStyleLbl="revTx" presStyleIdx="8" presStyleCnt="18"/>
      <dgm:spPr/>
    </dgm:pt>
    <dgm:pt modelId="{91BD4FBE-3BFD-45B4-A75B-B3959D3D3219}" type="pres">
      <dgm:prSet presAssocID="{AF2F18CF-FF2D-4665-BE38-D3757258D0C2}" presName="vert2" presStyleCnt="0"/>
      <dgm:spPr/>
    </dgm:pt>
    <dgm:pt modelId="{936F8FE3-234C-4018-8562-930B759EA2DF}" type="pres">
      <dgm:prSet presAssocID="{AF2F18CF-FF2D-4665-BE38-D3757258D0C2}" presName="thinLine2b" presStyleLbl="callout" presStyleIdx="5" presStyleCnt="12"/>
      <dgm:spPr/>
    </dgm:pt>
    <dgm:pt modelId="{D7448609-2BFF-41C1-B868-C3E95A17DFFA}" type="pres">
      <dgm:prSet presAssocID="{AF2F18CF-FF2D-4665-BE38-D3757258D0C2}" presName="vertSpace2b" presStyleCnt="0"/>
      <dgm:spPr/>
    </dgm:pt>
    <dgm:pt modelId="{0BDAB103-258E-4BAE-B384-610833840A03}" type="pres">
      <dgm:prSet presAssocID="{0B0285B6-75C2-4EA9-85CA-48272F1312F2}" presName="thickLine" presStyleLbl="alignNode1" presStyleIdx="3" presStyleCnt="6"/>
      <dgm:spPr/>
    </dgm:pt>
    <dgm:pt modelId="{CC676A01-526E-4A54-84A6-70550AF9958C}" type="pres">
      <dgm:prSet presAssocID="{0B0285B6-75C2-4EA9-85CA-48272F1312F2}" presName="horz1" presStyleCnt="0"/>
      <dgm:spPr/>
    </dgm:pt>
    <dgm:pt modelId="{3456BC77-F6E5-436F-BE1E-C6E131F5308D}" type="pres">
      <dgm:prSet presAssocID="{0B0285B6-75C2-4EA9-85CA-48272F1312F2}" presName="tx1" presStyleLbl="revTx" presStyleIdx="9" presStyleCnt="18" custScaleX="180077"/>
      <dgm:spPr/>
    </dgm:pt>
    <dgm:pt modelId="{8EDED3BE-B497-4391-ABA3-028D464C5BDD}" type="pres">
      <dgm:prSet presAssocID="{0B0285B6-75C2-4EA9-85CA-48272F1312F2}" presName="vert1" presStyleCnt="0"/>
      <dgm:spPr/>
    </dgm:pt>
    <dgm:pt modelId="{AE382FC4-D0CA-4EBD-A6F8-D815AF3A35DB}" type="pres">
      <dgm:prSet presAssocID="{AD65C4EE-1D92-4D02-B478-5A4F4ACA4EA7}" presName="vertSpace2a" presStyleCnt="0"/>
      <dgm:spPr/>
    </dgm:pt>
    <dgm:pt modelId="{B4366EC5-B92F-469E-B28F-2CCB0CE38CD0}" type="pres">
      <dgm:prSet presAssocID="{AD65C4EE-1D92-4D02-B478-5A4F4ACA4EA7}" presName="horz2" presStyleCnt="0"/>
      <dgm:spPr/>
    </dgm:pt>
    <dgm:pt modelId="{D0072D2B-1D54-4B81-8CF6-B273A2ACD06A}" type="pres">
      <dgm:prSet presAssocID="{AD65C4EE-1D92-4D02-B478-5A4F4ACA4EA7}" presName="horzSpace2" presStyleCnt="0"/>
      <dgm:spPr/>
    </dgm:pt>
    <dgm:pt modelId="{5FFDD738-3DB4-4941-A786-CDA194A0221C}" type="pres">
      <dgm:prSet presAssocID="{AD65C4EE-1D92-4D02-B478-5A4F4ACA4EA7}" presName="tx2" presStyleLbl="revTx" presStyleIdx="10" presStyleCnt="18"/>
      <dgm:spPr/>
    </dgm:pt>
    <dgm:pt modelId="{71C92B56-439F-4933-BAF7-4B5AFE17CF1B}" type="pres">
      <dgm:prSet presAssocID="{AD65C4EE-1D92-4D02-B478-5A4F4ACA4EA7}" presName="vert2" presStyleCnt="0"/>
      <dgm:spPr/>
    </dgm:pt>
    <dgm:pt modelId="{B638811E-BABB-4E90-A326-0AB3EDAA6038}" type="pres">
      <dgm:prSet presAssocID="{AD65C4EE-1D92-4D02-B478-5A4F4ACA4EA7}" presName="thinLine2b" presStyleLbl="callout" presStyleIdx="6" presStyleCnt="12"/>
      <dgm:spPr/>
    </dgm:pt>
    <dgm:pt modelId="{39046B0D-9D81-4AD7-8DF9-8577E4B22CC6}" type="pres">
      <dgm:prSet presAssocID="{AD65C4EE-1D92-4D02-B478-5A4F4ACA4EA7}" presName="vertSpace2b" presStyleCnt="0"/>
      <dgm:spPr/>
    </dgm:pt>
    <dgm:pt modelId="{7D4624BD-A3C2-4C07-8C58-EC5D530B173F}" type="pres">
      <dgm:prSet presAssocID="{AF8AF538-AA7F-40C0-BC75-7F6B41675619}" presName="horz2" presStyleCnt="0"/>
      <dgm:spPr/>
    </dgm:pt>
    <dgm:pt modelId="{180CA848-2546-47C3-82B5-7A2C11BC0EBE}" type="pres">
      <dgm:prSet presAssocID="{AF8AF538-AA7F-40C0-BC75-7F6B41675619}" presName="horzSpace2" presStyleCnt="0"/>
      <dgm:spPr/>
    </dgm:pt>
    <dgm:pt modelId="{E0E3B8C6-1CB0-4D41-A6FD-E217A3B83C25}" type="pres">
      <dgm:prSet presAssocID="{AF8AF538-AA7F-40C0-BC75-7F6B41675619}" presName="tx2" presStyleLbl="revTx" presStyleIdx="11" presStyleCnt="18"/>
      <dgm:spPr/>
    </dgm:pt>
    <dgm:pt modelId="{58857095-219A-4BB4-8224-DE4D545555B9}" type="pres">
      <dgm:prSet presAssocID="{AF8AF538-AA7F-40C0-BC75-7F6B41675619}" presName="vert2" presStyleCnt="0"/>
      <dgm:spPr/>
    </dgm:pt>
    <dgm:pt modelId="{5343CFF5-D994-4440-B905-1E48FE7162BE}" type="pres">
      <dgm:prSet presAssocID="{AF8AF538-AA7F-40C0-BC75-7F6B41675619}" presName="thinLine2b" presStyleLbl="callout" presStyleIdx="7" presStyleCnt="12"/>
      <dgm:spPr/>
    </dgm:pt>
    <dgm:pt modelId="{A8F4FDE3-D6DE-465A-A0B4-9E75D07D2F48}" type="pres">
      <dgm:prSet presAssocID="{AF8AF538-AA7F-40C0-BC75-7F6B41675619}" presName="vertSpace2b" presStyleCnt="0"/>
      <dgm:spPr/>
    </dgm:pt>
    <dgm:pt modelId="{CC50F2BF-C3F9-4D55-B91E-95D8DDB31380}" type="pres">
      <dgm:prSet presAssocID="{BF0EA034-561A-4981-BAE1-60F213ABA5C5}" presName="thickLine" presStyleLbl="alignNode1" presStyleIdx="4" presStyleCnt="6"/>
      <dgm:spPr/>
    </dgm:pt>
    <dgm:pt modelId="{F48F0BC7-ADF3-431A-93D1-88C2031F58CB}" type="pres">
      <dgm:prSet presAssocID="{BF0EA034-561A-4981-BAE1-60F213ABA5C5}" presName="horz1" presStyleCnt="0"/>
      <dgm:spPr/>
    </dgm:pt>
    <dgm:pt modelId="{36A65B8A-FCF9-4842-9F40-6F3982919E28}" type="pres">
      <dgm:prSet presAssocID="{BF0EA034-561A-4981-BAE1-60F213ABA5C5}" presName="tx1" presStyleLbl="revTx" presStyleIdx="12" presStyleCnt="18" custScaleX="180077"/>
      <dgm:spPr/>
    </dgm:pt>
    <dgm:pt modelId="{A0271E32-50AF-48FB-B61F-0E2289B704C7}" type="pres">
      <dgm:prSet presAssocID="{BF0EA034-561A-4981-BAE1-60F213ABA5C5}" presName="vert1" presStyleCnt="0"/>
      <dgm:spPr/>
    </dgm:pt>
    <dgm:pt modelId="{96EA8CCB-53E5-4B5C-8BCE-C8AE030D48E3}" type="pres">
      <dgm:prSet presAssocID="{DBF351E8-E7FC-46B8-9150-E087B9202DC4}" presName="vertSpace2a" presStyleCnt="0"/>
      <dgm:spPr/>
    </dgm:pt>
    <dgm:pt modelId="{9763F8C0-581E-4C85-876B-1100B9E08774}" type="pres">
      <dgm:prSet presAssocID="{DBF351E8-E7FC-46B8-9150-E087B9202DC4}" presName="horz2" presStyleCnt="0"/>
      <dgm:spPr/>
    </dgm:pt>
    <dgm:pt modelId="{E57C4785-BF33-463F-BF35-13F575802200}" type="pres">
      <dgm:prSet presAssocID="{DBF351E8-E7FC-46B8-9150-E087B9202DC4}" presName="horzSpace2" presStyleCnt="0"/>
      <dgm:spPr/>
    </dgm:pt>
    <dgm:pt modelId="{4AADF929-6371-41CA-8B3B-042C6449117D}" type="pres">
      <dgm:prSet presAssocID="{DBF351E8-E7FC-46B8-9150-E087B9202DC4}" presName="tx2" presStyleLbl="revTx" presStyleIdx="13" presStyleCnt="18"/>
      <dgm:spPr/>
    </dgm:pt>
    <dgm:pt modelId="{943E5463-8C59-4346-A1DD-57F31FD3FA5A}" type="pres">
      <dgm:prSet presAssocID="{DBF351E8-E7FC-46B8-9150-E087B9202DC4}" presName="vert2" presStyleCnt="0"/>
      <dgm:spPr/>
    </dgm:pt>
    <dgm:pt modelId="{82BB2E28-B880-4C5F-875D-8E3A12D005E9}" type="pres">
      <dgm:prSet presAssocID="{DBF351E8-E7FC-46B8-9150-E087B9202DC4}" presName="thinLine2b" presStyleLbl="callout" presStyleIdx="8" presStyleCnt="12"/>
      <dgm:spPr/>
    </dgm:pt>
    <dgm:pt modelId="{92933C13-CBEB-4764-91FC-2ABF80334C83}" type="pres">
      <dgm:prSet presAssocID="{DBF351E8-E7FC-46B8-9150-E087B9202DC4}" presName="vertSpace2b" presStyleCnt="0"/>
      <dgm:spPr/>
    </dgm:pt>
    <dgm:pt modelId="{42879F18-3350-416C-AF2E-D81173389979}" type="pres">
      <dgm:prSet presAssocID="{352EDCD0-13DB-44DB-A668-307C5DFC034B}" presName="horz2" presStyleCnt="0"/>
      <dgm:spPr/>
    </dgm:pt>
    <dgm:pt modelId="{62EA27F5-4FCC-4589-934C-CEF6CB748374}" type="pres">
      <dgm:prSet presAssocID="{352EDCD0-13DB-44DB-A668-307C5DFC034B}" presName="horzSpace2" presStyleCnt="0"/>
      <dgm:spPr/>
    </dgm:pt>
    <dgm:pt modelId="{B5662675-A756-48A1-938F-97EC5BA9C4D4}" type="pres">
      <dgm:prSet presAssocID="{352EDCD0-13DB-44DB-A668-307C5DFC034B}" presName="tx2" presStyleLbl="revTx" presStyleIdx="14" presStyleCnt="18"/>
      <dgm:spPr/>
    </dgm:pt>
    <dgm:pt modelId="{50EBDB2E-0B24-4094-9C38-9AF94D4F4352}" type="pres">
      <dgm:prSet presAssocID="{352EDCD0-13DB-44DB-A668-307C5DFC034B}" presName="vert2" presStyleCnt="0"/>
      <dgm:spPr/>
    </dgm:pt>
    <dgm:pt modelId="{761521CA-D9C9-44E3-95BD-31346EE9C273}" type="pres">
      <dgm:prSet presAssocID="{352EDCD0-13DB-44DB-A668-307C5DFC034B}" presName="thinLine2b" presStyleLbl="callout" presStyleIdx="9" presStyleCnt="12"/>
      <dgm:spPr/>
    </dgm:pt>
    <dgm:pt modelId="{895C7D57-9A98-4994-874C-2D6A13E7B7A2}" type="pres">
      <dgm:prSet presAssocID="{352EDCD0-13DB-44DB-A668-307C5DFC034B}" presName="vertSpace2b" presStyleCnt="0"/>
      <dgm:spPr/>
    </dgm:pt>
    <dgm:pt modelId="{1820FD9A-19F7-479A-955A-999093530599}" type="pres">
      <dgm:prSet presAssocID="{33902DDB-A5EF-4462-8F7D-12D38AF2EDEC}" presName="thickLine" presStyleLbl="alignNode1" presStyleIdx="5" presStyleCnt="6"/>
      <dgm:spPr/>
    </dgm:pt>
    <dgm:pt modelId="{EC611695-B5C8-4ED4-85AF-A062930D4D7F}" type="pres">
      <dgm:prSet presAssocID="{33902DDB-A5EF-4462-8F7D-12D38AF2EDEC}" presName="horz1" presStyleCnt="0"/>
      <dgm:spPr/>
    </dgm:pt>
    <dgm:pt modelId="{206C263F-FB01-4D87-A0A6-01EDB8683B0D}" type="pres">
      <dgm:prSet presAssocID="{33902DDB-A5EF-4462-8F7D-12D38AF2EDEC}" presName="tx1" presStyleLbl="revTx" presStyleIdx="15" presStyleCnt="18" custScaleX="180077"/>
      <dgm:spPr/>
    </dgm:pt>
    <dgm:pt modelId="{E2140CFE-84DC-497C-AA88-D03036010411}" type="pres">
      <dgm:prSet presAssocID="{33902DDB-A5EF-4462-8F7D-12D38AF2EDEC}" presName="vert1" presStyleCnt="0"/>
      <dgm:spPr/>
    </dgm:pt>
    <dgm:pt modelId="{DD18C7AD-BFE8-4967-B273-D9197E32E998}" type="pres">
      <dgm:prSet presAssocID="{A7E9F9C4-0A22-4FB2-B43C-288072C4A028}" presName="vertSpace2a" presStyleCnt="0"/>
      <dgm:spPr/>
    </dgm:pt>
    <dgm:pt modelId="{108D0938-2B10-4F57-92BB-DEEC4FC59638}" type="pres">
      <dgm:prSet presAssocID="{A7E9F9C4-0A22-4FB2-B43C-288072C4A028}" presName="horz2" presStyleCnt="0"/>
      <dgm:spPr/>
    </dgm:pt>
    <dgm:pt modelId="{DF338FAF-2C63-40AB-A632-54E8DB517478}" type="pres">
      <dgm:prSet presAssocID="{A7E9F9C4-0A22-4FB2-B43C-288072C4A028}" presName="horzSpace2" presStyleCnt="0"/>
      <dgm:spPr/>
    </dgm:pt>
    <dgm:pt modelId="{69BEC454-C653-4462-93D3-71285FEFB08C}" type="pres">
      <dgm:prSet presAssocID="{A7E9F9C4-0A22-4FB2-B43C-288072C4A028}" presName="tx2" presStyleLbl="revTx" presStyleIdx="16" presStyleCnt="18"/>
      <dgm:spPr/>
    </dgm:pt>
    <dgm:pt modelId="{54BDE6C1-B5B8-4255-95CA-D9A4B4EFBB5B}" type="pres">
      <dgm:prSet presAssocID="{A7E9F9C4-0A22-4FB2-B43C-288072C4A028}" presName="vert2" presStyleCnt="0"/>
      <dgm:spPr/>
    </dgm:pt>
    <dgm:pt modelId="{0583682A-AA36-4B9C-B605-A175F9837B74}" type="pres">
      <dgm:prSet presAssocID="{A7E9F9C4-0A22-4FB2-B43C-288072C4A028}" presName="thinLine2b" presStyleLbl="callout" presStyleIdx="10" presStyleCnt="12"/>
      <dgm:spPr/>
    </dgm:pt>
    <dgm:pt modelId="{BDD6708F-8B72-433A-B13A-1BAA07449056}" type="pres">
      <dgm:prSet presAssocID="{A7E9F9C4-0A22-4FB2-B43C-288072C4A028}" presName="vertSpace2b" presStyleCnt="0"/>
      <dgm:spPr/>
    </dgm:pt>
    <dgm:pt modelId="{4DD48D53-3579-40EA-91AD-12E9F4A0E81C}" type="pres">
      <dgm:prSet presAssocID="{0FD1A835-0E73-49C3-B44A-20B0A864ECFA}" presName="horz2" presStyleCnt="0"/>
      <dgm:spPr/>
    </dgm:pt>
    <dgm:pt modelId="{E69F864F-2CCE-49E3-8293-0F9557BD7B4B}" type="pres">
      <dgm:prSet presAssocID="{0FD1A835-0E73-49C3-B44A-20B0A864ECFA}" presName="horzSpace2" presStyleCnt="0"/>
      <dgm:spPr/>
    </dgm:pt>
    <dgm:pt modelId="{E01B9ECE-7970-4F96-A1D4-72794A91608E}" type="pres">
      <dgm:prSet presAssocID="{0FD1A835-0E73-49C3-B44A-20B0A864ECFA}" presName="tx2" presStyleLbl="revTx" presStyleIdx="17" presStyleCnt="18"/>
      <dgm:spPr/>
    </dgm:pt>
    <dgm:pt modelId="{68BF8E0B-D270-4636-B921-C6BF53D9FB6B}" type="pres">
      <dgm:prSet presAssocID="{0FD1A835-0E73-49C3-B44A-20B0A864ECFA}" presName="vert2" presStyleCnt="0"/>
      <dgm:spPr/>
    </dgm:pt>
    <dgm:pt modelId="{E0E9FF73-2E22-419D-B619-8DB95B7A590E}" type="pres">
      <dgm:prSet presAssocID="{0FD1A835-0E73-49C3-B44A-20B0A864ECFA}" presName="thinLine2b" presStyleLbl="callout" presStyleIdx="11" presStyleCnt="12"/>
      <dgm:spPr/>
    </dgm:pt>
    <dgm:pt modelId="{C4327D6A-6596-43F7-BA94-B1A8AED71112}" type="pres">
      <dgm:prSet presAssocID="{0FD1A835-0E73-49C3-B44A-20B0A864ECFA}" presName="vertSpace2b" presStyleCnt="0"/>
      <dgm:spPr/>
    </dgm:pt>
  </dgm:ptLst>
  <dgm:cxnLst>
    <dgm:cxn modelId="{432BAC08-38AD-4788-84A2-1F0EC203244E}" type="presOf" srcId="{BF0EA034-561A-4981-BAE1-60F213ABA5C5}" destId="{36A65B8A-FCF9-4842-9F40-6F3982919E28}" srcOrd="0" destOrd="0" presId="urn:microsoft.com/office/officeart/2008/layout/LinedList"/>
    <dgm:cxn modelId="{CC6C2F14-7D4F-4A2B-A877-98C6D4B91C58}" srcId="{77E14A5D-2F79-4933-8F78-1B3A2224129C}" destId="{33902DDB-A5EF-4462-8F7D-12D38AF2EDEC}" srcOrd="5" destOrd="0" parTransId="{27909456-BACD-458C-9BC6-95F14C270528}" sibTransId="{F5D51F90-6506-432F-875E-B9AC4ED6E399}"/>
    <dgm:cxn modelId="{BC57E115-B87E-4A4E-912B-AD6317584D18}" srcId="{54E853CD-0523-4222-BEDC-23F8AC98250F}" destId="{D9FCA411-1F31-41D3-B73E-98FF8D5C23B8}" srcOrd="0" destOrd="0" parTransId="{D65CFC52-30C1-4C65-8314-130FE76C178A}" sibTransId="{4D7C4F01-1780-43B4-AE07-0B9AEF65876E}"/>
    <dgm:cxn modelId="{0E1D4E19-85EC-46E5-97F2-A3B0FF33F8B6}" srcId="{54E853CD-0523-4222-BEDC-23F8AC98250F}" destId="{E319C8A9-2B5C-4D1E-9271-D9090C43E033}" srcOrd="1" destOrd="0" parTransId="{88F98224-1F43-4A87-AF46-BB8A7BB3A41D}" sibTransId="{8DA15648-3764-4250-A326-881F8F6735CF}"/>
    <dgm:cxn modelId="{9822C11A-1603-4F3F-9FD6-76A970142FEA}" srcId="{77E14A5D-2F79-4933-8F78-1B3A2224129C}" destId="{54E853CD-0523-4222-BEDC-23F8AC98250F}" srcOrd="0" destOrd="0" parTransId="{00F979F4-10B2-4BE2-B909-8F21ACDC7C75}" sibTransId="{498CBDB9-55F4-4874-8A26-73CDB9E7E158}"/>
    <dgm:cxn modelId="{EFAB1520-CE55-4F4D-B944-6684E3A9A747}" type="presOf" srcId="{D9FCA411-1F31-41D3-B73E-98FF8D5C23B8}" destId="{9B200561-7F17-4C25-9953-EA64868182EE}" srcOrd="0" destOrd="0" presId="urn:microsoft.com/office/officeart/2008/layout/LinedList"/>
    <dgm:cxn modelId="{B45F7622-07B0-4DDD-8FDB-941698A07982}" type="presOf" srcId="{7EC6855E-F899-412F-9941-C9BF7D94859F}" destId="{5BB3A68E-C1F4-42AA-9801-4F15B7F9A1ED}" srcOrd="0" destOrd="0" presId="urn:microsoft.com/office/officeart/2008/layout/LinedList"/>
    <dgm:cxn modelId="{95E01D29-D6AB-4BBB-8330-5D68DF32CBD6}" type="presOf" srcId="{E8BC245A-523E-4A8C-AAEB-3E508D2D48DF}" destId="{5AD1D620-7211-43C5-8FA5-B42C7EEB299A}" srcOrd="0" destOrd="0" presId="urn:microsoft.com/office/officeart/2008/layout/LinedList"/>
    <dgm:cxn modelId="{C67BBF2B-AEC2-4D9A-858A-1327C04995F4}" srcId="{77E14A5D-2F79-4933-8F78-1B3A2224129C}" destId="{0B0285B6-75C2-4EA9-85CA-48272F1312F2}" srcOrd="3" destOrd="0" parTransId="{E50C1ACC-4FE9-421A-81AA-39740FC32AC9}" sibTransId="{3C6CE493-9CA2-4353-8621-3D68154E0F81}"/>
    <dgm:cxn modelId="{BF058A5B-94D7-4B87-89B6-177F969C7BD0}" srcId="{33902DDB-A5EF-4462-8F7D-12D38AF2EDEC}" destId="{A7E9F9C4-0A22-4FB2-B43C-288072C4A028}" srcOrd="0" destOrd="0" parTransId="{CED7F16E-8312-481E-9BB3-01224B08E2FA}" sibTransId="{19003154-9899-43B7-A3FB-72F185BCE842}"/>
    <dgm:cxn modelId="{BDD5D15C-55E8-42D6-8774-8D7DAD470505}" type="presOf" srcId="{54E853CD-0523-4222-BEDC-23F8AC98250F}" destId="{6EEC12F9-7785-4231-8EF4-9FB43CB2D7B3}" srcOrd="0" destOrd="0" presId="urn:microsoft.com/office/officeart/2008/layout/LinedList"/>
    <dgm:cxn modelId="{F6BDF860-EC7E-4180-AC4E-4712AED67713}" srcId="{77E14A5D-2F79-4933-8F78-1B3A2224129C}" destId="{E8BC245A-523E-4A8C-AAEB-3E508D2D48DF}" srcOrd="1" destOrd="0" parTransId="{EA4EA6F3-B27B-4465-9027-778E0065823C}" sibTransId="{879458F5-407C-4951-A4BB-82AFD903370D}"/>
    <dgm:cxn modelId="{300A9343-B957-4152-8724-E9F64C1EE82A}" srcId="{BF0EA034-561A-4981-BAE1-60F213ABA5C5}" destId="{DBF351E8-E7FC-46B8-9150-E087B9202DC4}" srcOrd="0" destOrd="0" parTransId="{C2BA0F55-A80A-4CDC-9A4A-86437C683F5A}" sibTransId="{648A127E-79A1-4623-B69C-C92093E5D3B1}"/>
    <dgm:cxn modelId="{F726F449-1F93-41F0-8FB0-71A437943842}" srcId="{33902DDB-A5EF-4462-8F7D-12D38AF2EDEC}" destId="{0FD1A835-0E73-49C3-B44A-20B0A864ECFA}" srcOrd="1" destOrd="0" parTransId="{9F79600E-AC45-493E-9438-4E646764C293}" sibTransId="{4C263E26-412E-42C0-A997-0E2081EBFA9D}"/>
    <dgm:cxn modelId="{85691E6B-71B7-4989-AC27-126866EC6A85}" srcId="{BF0EA034-561A-4981-BAE1-60F213ABA5C5}" destId="{352EDCD0-13DB-44DB-A668-307C5DFC034B}" srcOrd="1" destOrd="0" parTransId="{05861734-71D1-4084-B026-C92AA85AE2D0}" sibTransId="{3DA93435-D6CF-45D7-A614-D5BC96957D9F}"/>
    <dgm:cxn modelId="{20C3C54F-CF1E-49F8-80D3-0651F61B56AD}" type="presOf" srcId="{33902DDB-A5EF-4462-8F7D-12D38AF2EDEC}" destId="{206C263F-FB01-4D87-A0A6-01EDB8683B0D}" srcOrd="0" destOrd="0" presId="urn:microsoft.com/office/officeart/2008/layout/LinedList"/>
    <dgm:cxn modelId="{96450878-2EE5-4232-B46A-7AB3F67CB024}" type="presOf" srcId="{8D0762AE-6296-4D59-A900-9B413C6E37A0}" destId="{EE80F122-D58E-4C80-BD8B-458B7428B952}" srcOrd="0" destOrd="0" presId="urn:microsoft.com/office/officeart/2008/layout/LinedList"/>
    <dgm:cxn modelId="{65AB8378-7391-4113-8939-2902438AF115}" type="presOf" srcId="{F9EE8791-7164-4E2B-ACCF-D0ED293F9615}" destId="{703B3526-6D33-485D-BB0F-63FF0F8FF320}" srcOrd="0" destOrd="0" presId="urn:microsoft.com/office/officeart/2008/layout/LinedList"/>
    <dgm:cxn modelId="{4F9BE48D-5E74-4B1C-AFBB-69676B0EE0ED}" srcId="{7725157A-FC54-4BE7-AC5A-8EC3CB8E3956}" destId="{AF2F18CF-FF2D-4665-BE38-D3757258D0C2}" srcOrd="1" destOrd="0" parTransId="{AC4DD160-682E-4DB7-889C-26065CBDF32F}" sibTransId="{CA3A9902-BDF8-4BF6-A6B0-0C5BEC280EA5}"/>
    <dgm:cxn modelId="{FB6DEB90-154D-4531-A77E-ED2CDD06EC43}" type="presOf" srcId="{0B0285B6-75C2-4EA9-85CA-48272F1312F2}" destId="{3456BC77-F6E5-436F-BE1E-C6E131F5308D}" srcOrd="0" destOrd="0" presId="urn:microsoft.com/office/officeart/2008/layout/LinedList"/>
    <dgm:cxn modelId="{F5DD4B91-BD83-43EF-B5ED-C996746C652E}" type="presOf" srcId="{A7E9F9C4-0A22-4FB2-B43C-288072C4A028}" destId="{69BEC454-C653-4462-93D3-71285FEFB08C}" srcOrd="0" destOrd="0" presId="urn:microsoft.com/office/officeart/2008/layout/LinedList"/>
    <dgm:cxn modelId="{FE5C8494-05F8-400B-A3AE-75B456EE17A9}" type="presOf" srcId="{0FD1A835-0E73-49C3-B44A-20B0A864ECFA}" destId="{E01B9ECE-7970-4F96-A1D4-72794A91608E}" srcOrd="0" destOrd="0" presId="urn:microsoft.com/office/officeart/2008/layout/LinedList"/>
    <dgm:cxn modelId="{4FB2FA98-AEA1-4531-9D1D-1BAF0BB8873F}" type="presOf" srcId="{7725157A-FC54-4BE7-AC5A-8EC3CB8E3956}" destId="{08C4F28A-9AEA-4CBB-8E52-2D157B45C4FD}" srcOrd="0" destOrd="0" presId="urn:microsoft.com/office/officeart/2008/layout/LinedList"/>
    <dgm:cxn modelId="{3F65129D-E15B-4284-90B1-796BCFE9BE46}" type="presOf" srcId="{352EDCD0-13DB-44DB-A668-307C5DFC034B}" destId="{B5662675-A756-48A1-938F-97EC5BA9C4D4}" srcOrd="0" destOrd="0" presId="urn:microsoft.com/office/officeart/2008/layout/LinedList"/>
    <dgm:cxn modelId="{E8DDF19E-B1ED-4CD3-B076-43CDA16651FA}" type="presOf" srcId="{AD65C4EE-1D92-4D02-B478-5A4F4ACA4EA7}" destId="{5FFDD738-3DB4-4941-A786-CDA194A0221C}" srcOrd="0" destOrd="0" presId="urn:microsoft.com/office/officeart/2008/layout/LinedList"/>
    <dgm:cxn modelId="{EEB7F7A6-68BC-4314-9E0E-290459166A1E}" type="presOf" srcId="{E319C8A9-2B5C-4D1E-9271-D9090C43E033}" destId="{D8FB41EE-EE0B-420B-A298-D51AEF2A70D7}" srcOrd="0" destOrd="0" presId="urn:microsoft.com/office/officeart/2008/layout/LinedList"/>
    <dgm:cxn modelId="{E7E61AA9-E1F7-43DB-AF7F-DC174590F72D}" srcId="{77E14A5D-2F79-4933-8F78-1B3A2224129C}" destId="{7725157A-FC54-4BE7-AC5A-8EC3CB8E3956}" srcOrd="2" destOrd="0" parTransId="{BC66D5CB-C531-4F0C-8EC1-4F15A7EB961D}" sibTransId="{F0B56062-CBDE-4DE6-8460-5684281A96B7}"/>
    <dgm:cxn modelId="{098702AC-ACF8-4DD1-9614-725A2BC7486F}" type="presOf" srcId="{DBF351E8-E7FC-46B8-9150-E087B9202DC4}" destId="{4AADF929-6371-41CA-8B3B-042C6449117D}" srcOrd="0" destOrd="0" presId="urn:microsoft.com/office/officeart/2008/layout/LinedList"/>
    <dgm:cxn modelId="{6FCDA3AC-3273-4D82-BC0B-D84006BDF5BE}" type="presOf" srcId="{77E14A5D-2F79-4933-8F78-1B3A2224129C}" destId="{1AF6BEAF-49D5-4B1D-9D34-79C6785A81D9}" srcOrd="0" destOrd="0" presId="urn:microsoft.com/office/officeart/2008/layout/LinedList"/>
    <dgm:cxn modelId="{75BCAEB7-BD01-4A76-A8CD-5D0F309B7B20}" srcId="{E8BC245A-523E-4A8C-AAEB-3E508D2D48DF}" destId="{7EC6855E-F899-412F-9941-C9BF7D94859F}" srcOrd="1" destOrd="0" parTransId="{D765E16C-6D33-4607-B290-17CF17B77F50}" sibTransId="{9009F9C3-3D9E-49ED-A0CC-6F47AA0083A5}"/>
    <dgm:cxn modelId="{0AC0B5BB-6F6A-4C08-ADE8-E2C4069B1899}" type="presOf" srcId="{AF2F18CF-FF2D-4665-BE38-D3757258D0C2}" destId="{F129437D-0E2F-452B-8822-CFAC84C773AE}" srcOrd="0" destOrd="0" presId="urn:microsoft.com/office/officeart/2008/layout/LinedList"/>
    <dgm:cxn modelId="{D265D5C7-453F-4BCE-8CBB-961D06D98641}" srcId="{0B0285B6-75C2-4EA9-85CA-48272F1312F2}" destId="{AF8AF538-AA7F-40C0-BC75-7F6B41675619}" srcOrd="1" destOrd="0" parTransId="{34D52361-4AEC-432D-BA0F-C35260249D89}" sibTransId="{75A06C0C-E298-4193-B88B-CCF68B8A7DEE}"/>
    <dgm:cxn modelId="{5E8271D0-7A9A-4E97-AA30-F5234549F17E}" srcId="{7725157A-FC54-4BE7-AC5A-8EC3CB8E3956}" destId="{8D0762AE-6296-4D59-A900-9B413C6E37A0}" srcOrd="0" destOrd="0" parTransId="{63E4E4DA-334A-48B7-8F0B-48879505C816}" sibTransId="{B69F4AD3-7D0D-4AA9-820A-84EB395489D6}"/>
    <dgm:cxn modelId="{7A8080D6-BA3A-4346-8513-FBA18FC5529C}" srcId="{77E14A5D-2F79-4933-8F78-1B3A2224129C}" destId="{BF0EA034-561A-4981-BAE1-60F213ABA5C5}" srcOrd="4" destOrd="0" parTransId="{9DE75342-B852-4856-AA0D-0C0F47F96522}" sibTransId="{FDEF13B9-3B2E-4DEF-BDCB-4DFB33891A9F}"/>
    <dgm:cxn modelId="{F97E6EED-2D5A-4C19-A75F-F0F53AF3DDDF}" type="presOf" srcId="{AF8AF538-AA7F-40C0-BC75-7F6B41675619}" destId="{E0E3B8C6-1CB0-4D41-A6FD-E217A3B83C25}" srcOrd="0" destOrd="0" presId="urn:microsoft.com/office/officeart/2008/layout/LinedList"/>
    <dgm:cxn modelId="{CD48B5F7-15E9-4E28-AFD8-0FB51D028D50}" srcId="{E8BC245A-523E-4A8C-AAEB-3E508D2D48DF}" destId="{F9EE8791-7164-4E2B-ACCF-D0ED293F9615}" srcOrd="0" destOrd="0" parTransId="{045D3827-D7F5-4C54-A586-0F1C7113C6D8}" sibTransId="{36286755-1BEF-4FF1-8A7E-8226670F0C55}"/>
    <dgm:cxn modelId="{7A5E65FF-2A51-4B11-9562-33A58FC05568}" srcId="{0B0285B6-75C2-4EA9-85CA-48272F1312F2}" destId="{AD65C4EE-1D92-4D02-B478-5A4F4ACA4EA7}" srcOrd="0" destOrd="0" parTransId="{8D0C4095-1697-4A64-A53B-CC36177E273F}" sibTransId="{351EC42F-C290-4391-A260-CBFB357471D7}"/>
    <dgm:cxn modelId="{01028ECD-34A1-44C1-8044-A3D7DB616B7A}" type="presParOf" srcId="{1AF6BEAF-49D5-4B1D-9D34-79C6785A81D9}" destId="{1597993F-8EB7-42C9-AF26-9F9A42693974}" srcOrd="0" destOrd="0" presId="urn:microsoft.com/office/officeart/2008/layout/LinedList"/>
    <dgm:cxn modelId="{D0C20E50-BAA2-4B8A-965C-B5D7C9497371}" type="presParOf" srcId="{1AF6BEAF-49D5-4B1D-9D34-79C6785A81D9}" destId="{16E5F0A4-2279-436D-850D-B07D93C2DB26}" srcOrd="1" destOrd="0" presId="urn:microsoft.com/office/officeart/2008/layout/LinedList"/>
    <dgm:cxn modelId="{A5A4FDE1-E625-4801-8C40-E024AF463A5B}" type="presParOf" srcId="{16E5F0A4-2279-436D-850D-B07D93C2DB26}" destId="{6EEC12F9-7785-4231-8EF4-9FB43CB2D7B3}" srcOrd="0" destOrd="0" presId="urn:microsoft.com/office/officeart/2008/layout/LinedList"/>
    <dgm:cxn modelId="{F52C40F2-F79A-412D-AAB3-085003BE3E18}" type="presParOf" srcId="{16E5F0A4-2279-436D-850D-B07D93C2DB26}" destId="{3ECD5830-A10D-406B-A8D0-0094E9CD22A1}" srcOrd="1" destOrd="0" presId="urn:microsoft.com/office/officeart/2008/layout/LinedList"/>
    <dgm:cxn modelId="{F669AD7F-08B8-4F3D-A001-10F91C5E4451}" type="presParOf" srcId="{3ECD5830-A10D-406B-A8D0-0094E9CD22A1}" destId="{2C366D3B-B1F3-41FA-8460-E722E4496999}" srcOrd="0" destOrd="0" presId="urn:microsoft.com/office/officeart/2008/layout/LinedList"/>
    <dgm:cxn modelId="{1E761F2C-7E54-40AF-AA42-0BFBE33205C1}" type="presParOf" srcId="{3ECD5830-A10D-406B-A8D0-0094E9CD22A1}" destId="{3416E38A-BD2F-4DB2-AFEF-1BE6484B3C6A}" srcOrd="1" destOrd="0" presId="urn:microsoft.com/office/officeart/2008/layout/LinedList"/>
    <dgm:cxn modelId="{E2CFAC48-1DF2-4FFA-97A9-072E5FFE374D}" type="presParOf" srcId="{3416E38A-BD2F-4DB2-AFEF-1BE6484B3C6A}" destId="{AEFFCBE7-F20A-49E2-9162-93EA7DEA863B}" srcOrd="0" destOrd="0" presId="urn:microsoft.com/office/officeart/2008/layout/LinedList"/>
    <dgm:cxn modelId="{1361DA8D-2A3B-4EF6-A09D-073B248576E5}" type="presParOf" srcId="{3416E38A-BD2F-4DB2-AFEF-1BE6484B3C6A}" destId="{9B200561-7F17-4C25-9953-EA64868182EE}" srcOrd="1" destOrd="0" presId="urn:microsoft.com/office/officeart/2008/layout/LinedList"/>
    <dgm:cxn modelId="{67E8C5F3-074F-4B6E-B279-191E801502FA}" type="presParOf" srcId="{3416E38A-BD2F-4DB2-AFEF-1BE6484B3C6A}" destId="{557E0F32-584A-4B90-B12D-807588EBE3C0}" srcOrd="2" destOrd="0" presId="urn:microsoft.com/office/officeart/2008/layout/LinedList"/>
    <dgm:cxn modelId="{3DC6B62C-7452-4E2A-AA3D-79B4225D7B2E}" type="presParOf" srcId="{3ECD5830-A10D-406B-A8D0-0094E9CD22A1}" destId="{63A7401F-599B-41B6-B586-451B2F44E325}" srcOrd="2" destOrd="0" presId="urn:microsoft.com/office/officeart/2008/layout/LinedList"/>
    <dgm:cxn modelId="{8CFC70D6-62BF-4F6D-93AF-0368F9715CD7}" type="presParOf" srcId="{3ECD5830-A10D-406B-A8D0-0094E9CD22A1}" destId="{DB357DFE-DD74-4A8A-B983-03018F11D185}" srcOrd="3" destOrd="0" presId="urn:microsoft.com/office/officeart/2008/layout/LinedList"/>
    <dgm:cxn modelId="{C97E00FA-D31C-45DC-94BF-4B930AE9A20F}" type="presParOf" srcId="{3ECD5830-A10D-406B-A8D0-0094E9CD22A1}" destId="{482FB4BB-C157-4C3E-9A54-889722BD60E9}" srcOrd="4" destOrd="0" presId="urn:microsoft.com/office/officeart/2008/layout/LinedList"/>
    <dgm:cxn modelId="{91D3F998-0124-427F-8E85-4B22EC1CF475}" type="presParOf" srcId="{482FB4BB-C157-4C3E-9A54-889722BD60E9}" destId="{BC1E22C0-BED5-40E5-909A-C95FD82C45C3}" srcOrd="0" destOrd="0" presId="urn:microsoft.com/office/officeart/2008/layout/LinedList"/>
    <dgm:cxn modelId="{5BD52719-59B6-49F5-9AFD-CDD0ACC658D1}" type="presParOf" srcId="{482FB4BB-C157-4C3E-9A54-889722BD60E9}" destId="{D8FB41EE-EE0B-420B-A298-D51AEF2A70D7}" srcOrd="1" destOrd="0" presId="urn:microsoft.com/office/officeart/2008/layout/LinedList"/>
    <dgm:cxn modelId="{F7043E9E-26C9-4A39-A229-3E3DE26A5D14}" type="presParOf" srcId="{482FB4BB-C157-4C3E-9A54-889722BD60E9}" destId="{7AA722E4-7A9E-4C81-97FA-89C983143D33}" srcOrd="2" destOrd="0" presId="urn:microsoft.com/office/officeart/2008/layout/LinedList"/>
    <dgm:cxn modelId="{CFC324C5-3DA6-41A4-8C96-3C4F32D1E183}" type="presParOf" srcId="{3ECD5830-A10D-406B-A8D0-0094E9CD22A1}" destId="{ED0C46D1-85D1-47FA-BBD9-2DBDBE681592}" srcOrd="5" destOrd="0" presId="urn:microsoft.com/office/officeart/2008/layout/LinedList"/>
    <dgm:cxn modelId="{1496924C-48F3-4FAD-AE5E-783C199F9B1D}" type="presParOf" srcId="{3ECD5830-A10D-406B-A8D0-0094E9CD22A1}" destId="{D80104FF-EE38-4E56-8DE6-64729252E03C}" srcOrd="6" destOrd="0" presId="urn:microsoft.com/office/officeart/2008/layout/LinedList"/>
    <dgm:cxn modelId="{3114E7D7-6034-49F8-8466-1BF488A32511}" type="presParOf" srcId="{1AF6BEAF-49D5-4B1D-9D34-79C6785A81D9}" destId="{8F6DCA36-B4D8-4B0E-AD15-8447735FB9D0}" srcOrd="2" destOrd="0" presId="urn:microsoft.com/office/officeart/2008/layout/LinedList"/>
    <dgm:cxn modelId="{35C80242-6BB7-4F15-870C-9CD4A4324203}" type="presParOf" srcId="{1AF6BEAF-49D5-4B1D-9D34-79C6785A81D9}" destId="{3C8AA52B-5FBF-4427-B124-20117413A08A}" srcOrd="3" destOrd="0" presId="urn:microsoft.com/office/officeart/2008/layout/LinedList"/>
    <dgm:cxn modelId="{71FFEB1F-61BB-4BC3-812A-FB551DE4400D}" type="presParOf" srcId="{3C8AA52B-5FBF-4427-B124-20117413A08A}" destId="{5AD1D620-7211-43C5-8FA5-B42C7EEB299A}" srcOrd="0" destOrd="0" presId="urn:microsoft.com/office/officeart/2008/layout/LinedList"/>
    <dgm:cxn modelId="{E90BE9BC-6F1B-4B33-A570-4D94A700A719}" type="presParOf" srcId="{3C8AA52B-5FBF-4427-B124-20117413A08A}" destId="{2E3BA7A4-6B3F-4941-951E-C0F06D7FCFF5}" srcOrd="1" destOrd="0" presId="urn:microsoft.com/office/officeart/2008/layout/LinedList"/>
    <dgm:cxn modelId="{91571889-73DB-49D0-952C-A148DFEAEA0D}" type="presParOf" srcId="{2E3BA7A4-6B3F-4941-951E-C0F06D7FCFF5}" destId="{482BCB8D-0098-4D73-A3F9-AA70FF563494}" srcOrd="0" destOrd="0" presId="urn:microsoft.com/office/officeart/2008/layout/LinedList"/>
    <dgm:cxn modelId="{1BA86842-EAE4-4D17-8846-C569B365C1FF}" type="presParOf" srcId="{2E3BA7A4-6B3F-4941-951E-C0F06D7FCFF5}" destId="{F712EB4C-9EB8-466B-88AE-DD803F28C52B}" srcOrd="1" destOrd="0" presId="urn:microsoft.com/office/officeart/2008/layout/LinedList"/>
    <dgm:cxn modelId="{198FB294-83C0-4207-89D1-79C0F30D5B84}" type="presParOf" srcId="{F712EB4C-9EB8-466B-88AE-DD803F28C52B}" destId="{69DD6344-F8AE-48E3-A2CA-7AB1E7B02F9F}" srcOrd="0" destOrd="0" presId="urn:microsoft.com/office/officeart/2008/layout/LinedList"/>
    <dgm:cxn modelId="{DA20C146-D4DD-49C6-AC12-78CC8805CAA5}" type="presParOf" srcId="{F712EB4C-9EB8-466B-88AE-DD803F28C52B}" destId="{703B3526-6D33-485D-BB0F-63FF0F8FF320}" srcOrd="1" destOrd="0" presId="urn:microsoft.com/office/officeart/2008/layout/LinedList"/>
    <dgm:cxn modelId="{D8C0231C-6E4E-47E8-88A5-1FB6385D53B5}" type="presParOf" srcId="{F712EB4C-9EB8-466B-88AE-DD803F28C52B}" destId="{93CD4934-5846-45A5-8A75-A071AAE217E7}" srcOrd="2" destOrd="0" presId="urn:microsoft.com/office/officeart/2008/layout/LinedList"/>
    <dgm:cxn modelId="{C4146337-1FE4-418D-BA71-5C65C18228A8}" type="presParOf" srcId="{2E3BA7A4-6B3F-4941-951E-C0F06D7FCFF5}" destId="{E7D15508-7D52-49AA-89C7-E667B0152C5F}" srcOrd="2" destOrd="0" presId="urn:microsoft.com/office/officeart/2008/layout/LinedList"/>
    <dgm:cxn modelId="{0187AB49-C090-4DB4-A88C-0ACD64CB135E}" type="presParOf" srcId="{2E3BA7A4-6B3F-4941-951E-C0F06D7FCFF5}" destId="{9ADCBDD7-1A83-454B-8F56-71D5860A5DBD}" srcOrd="3" destOrd="0" presId="urn:microsoft.com/office/officeart/2008/layout/LinedList"/>
    <dgm:cxn modelId="{F05542C5-836F-49E3-BADE-3157A160959A}" type="presParOf" srcId="{2E3BA7A4-6B3F-4941-951E-C0F06D7FCFF5}" destId="{38994363-7CAE-4626-95B2-D61AC8965F20}" srcOrd="4" destOrd="0" presId="urn:microsoft.com/office/officeart/2008/layout/LinedList"/>
    <dgm:cxn modelId="{B5229B7F-637F-4F5E-8DFB-1EF52CCAAD4F}" type="presParOf" srcId="{38994363-7CAE-4626-95B2-D61AC8965F20}" destId="{13560469-FD7E-4181-9B5B-E089E687F3A4}" srcOrd="0" destOrd="0" presId="urn:microsoft.com/office/officeart/2008/layout/LinedList"/>
    <dgm:cxn modelId="{554E8CC3-AA9D-4F53-BA2C-DDCBC3188134}" type="presParOf" srcId="{38994363-7CAE-4626-95B2-D61AC8965F20}" destId="{5BB3A68E-C1F4-42AA-9801-4F15B7F9A1ED}" srcOrd="1" destOrd="0" presId="urn:microsoft.com/office/officeart/2008/layout/LinedList"/>
    <dgm:cxn modelId="{B83AE3A5-D95A-42F0-8F1A-997159CE3941}" type="presParOf" srcId="{38994363-7CAE-4626-95B2-D61AC8965F20}" destId="{A857D485-CE56-4A15-ADE6-D65081B03A7F}" srcOrd="2" destOrd="0" presId="urn:microsoft.com/office/officeart/2008/layout/LinedList"/>
    <dgm:cxn modelId="{9CB85BB9-C06B-4E59-A7AB-86D0C9214FE9}" type="presParOf" srcId="{2E3BA7A4-6B3F-4941-951E-C0F06D7FCFF5}" destId="{A5F094C6-B6E0-48A2-A232-943500664B50}" srcOrd="5" destOrd="0" presId="urn:microsoft.com/office/officeart/2008/layout/LinedList"/>
    <dgm:cxn modelId="{B4B9CDE7-886D-4511-97F7-2BAE780C673D}" type="presParOf" srcId="{2E3BA7A4-6B3F-4941-951E-C0F06D7FCFF5}" destId="{2F4925B1-FC5E-4C8D-9A65-E03FA8350262}" srcOrd="6" destOrd="0" presId="urn:microsoft.com/office/officeart/2008/layout/LinedList"/>
    <dgm:cxn modelId="{479303A0-1D22-4D24-B0DF-48398E22E657}" type="presParOf" srcId="{1AF6BEAF-49D5-4B1D-9D34-79C6785A81D9}" destId="{BFBDC6A5-E1CB-48F3-BCB1-60B805037C85}" srcOrd="4" destOrd="0" presId="urn:microsoft.com/office/officeart/2008/layout/LinedList"/>
    <dgm:cxn modelId="{D393D062-E921-4DD2-BC75-90045CC3F4F0}" type="presParOf" srcId="{1AF6BEAF-49D5-4B1D-9D34-79C6785A81D9}" destId="{0E40BD03-B4F8-48FB-969B-A5A0416C1381}" srcOrd="5" destOrd="0" presId="urn:microsoft.com/office/officeart/2008/layout/LinedList"/>
    <dgm:cxn modelId="{910338EF-51DC-4361-A904-077A664D8037}" type="presParOf" srcId="{0E40BD03-B4F8-48FB-969B-A5A0416C1381}" destId="{08C4F28A-9AEA-4CBB-8E52-2D157B45C4FD}" srcOrd="0" destOrd="0" presId="urn:microsoft.com/office/officeart/2008/layout/LinedList"/>
    <dgm:cxn modelId="{ED20595D-503A-4D2E-BA8F-9AD601445BE1}" type="presParOf" srcId="{0E40BD03-B4F8-48FB-969B-A5A0416C1381}" destId="{C76AE08E-29F2-4E78-8DBE-A9910035E333}" srcOrd="1" destOrd="0" presId="urn:microsoft.com/office/officeart/2008/layout/LinedList"/>
    <dgm:cxn modelId="{1D572D63-9459-4E5C-A596-DEEF38AC4C4D}" type="presParOf" srcId="{C76AE08E-29F2-4E78-8DBE-A9910035E333}" destId="{A1C9EAEA-5C59-4A03-A431-0BA643C03FCD}" srcOrd="0" destOrd="0" presId="urn:microsoft.com/office/officeart/2008/layout/LinedList"/>
    <dgm:cxn modelId="{28072617-5331-4E86-9760-0158B62492C8}" type="presParOf" srcId="{C76AE08E-29F2-4E78-8DBE-A9910035E333}" destId="{161A8DE3-E287-497A-8FF6-6246B07FDDDD}" srcOrd="1" destOrd="0" presId="urn:microsoft.com/office/officeart/2008/layout/LinedList"/>
    <dgm:cxn modelId="{C5451AE1-7EA0-4EF6-8FFE-D0D68CCA821C}" type="presParOf" srcId="{161A8DE3-E287-497A-8FF6-6246B07FDDDD}" destId="{C8120D4C-1BC6-44E5-BBF0-DF66B9F67021}" srcOrd="0" destOrd="0" presId="urn:microsoft.com/office/officeart/2008/layout/LinedList"/>
    <dgm:cxn modelId="{391B43A6-15B7-46BA-8A15-FB8B2F740449}" type="presParOf" srcId="{161A8DE3-E287-497A-8FF6-6246B07FDDDD}" destId="{EE80F122-D58E-4C80-BD8B-458B7428B952}" srcOrd="1" destOrd="0" presId="urn:microsoft.com/office/officeart/2008/layout/LinedList"/>
    <dgm:cxn modelId="{864C560D-B678-4730-A16F-1816CEF17083}" type="presParOf" srcId="{161A8DE3-E287-497A-8FF6-6246B07FDDDD}" destId="{0B9EFD4E-D24B-46F4-B368-1D6BE7AE9BBB}" srcOrd="2" destOrd="0" presId="urn:microsoft.com/office/officeart/2008/layout/LinedList"/>
    <dgm:cxn modelId="{3897D035-D7A2-465B-94BE-0826376C43C0}" type="presParOf" srcId="{C76AE08E-29F2-4E78-8DBE-A9910035E333}" destId="{60C615C7-9172-4F06-A70C-D5C4A1ACF5D9}" srcOrd="2" destOrd="0" presId="urn:microsoft.com/office/officeart/2008/layout/LinedList"/>
    <dgm:cxn modelId="{07E02261-ED6B-4630-96BE-2DFB174A1684}" type="presParOf" srcId="{C76AE08E-29F2-4E78-8DBE-A9910035E333}" destId="{D437A524-18F7-4FB3-9EE3-D43044876D38}" srcOrd="3" destOrd="0" presId="urn:microsoft.com/office/officeart/2008/layout/LinedList"/>
    <dgm:cxn modelId="{26993578-442A-41A6-851F-FCE2770A8DEF}" type="presParOf" srcId="{C76AE08E-29F2-4E78-8DBE-A9910035E333}" destId="{F6AB0226-F38D-44CE-8480-F85CF87C56A3}" srcOrd="4" destOrd="0" presId="urn:microsoft.com/office/officeart/2008/layout/LinedList"/>
    <dgm:cxn modelId="{9B7A7D29-7FC8-4D8F-B30F-5EDCF682301E}" type="presParOf" srcId="{F6AB0226-F38D-44CE-8480-F85CF87C56A3}" destId="{BDC89EBD-DB2A-4A3A-AAFD-E762352F2DAD}" srcOrd="0" destOrd="0" presId="urn:microsoft.com/office/officeart/2008/layout/LinedList"/>
    <dgm:cxn modelId="{BA7F6D11-50D4-407E-AA02-A54CA5A34EEF}" type="presParOf" srcId="{F6AB0226-F38D-44CE-8480-F85CF87C56A3}" destId="{F129437D-0E2F-452B-8822-CFAC84C773AE}" srcOrd="1" destOrd="0" presId="urn:microsoft.com/office/officeart/2008/layout/LinedList"/>
    <dgm:cxn modelId="{69802EEC-10A7-4C08-B3E2-E4752568712C}" type="presParOf" srcId="{F6AB0226-F38D-44CE-8480-F85CF87C56A3}" destId="{91BD4FBE-3BFD-45B4-A75B-B3959D3D3219}" srcOrd="2" destOrd="0" presId="urn:microsoft.com/office/officeart/2008/layout/LinedList"/>
    <dgm:cxn modelId="{4CE2D88C-B3B1-4698-BF4A-31B76A3861E0}" type="presParOf" srcId="{C76AE08E-29F2-4E78-8DBE-A9910035E333}" destId="{936F8FE3-234C-4018-8562-930B759EA2DF}" srcOrd="5" destOrd="0" presId="urn:microsoft.com/office/officeart/2008/layout/LinedList"/>
    <dgm:cxn modelId="{A6AF620A-8CB8-44C7-8F91-57B0527A00EE}" type="presParOf" srcId="{C76AE08E-29F2-4E78-8DBE-A9910035E333}" destId="{D7448609-2BFF-41C1-B868-C3E95A17DFFA}" srcOrd="6" destOrd="0" presId="urn:microsoft.com/office/officeart/2008/layout/LinedList"/>
    <dgm:cxn modelId="{677A0194-0135-44BA-A14A-5B1B3F165C40}" type="presParOf" srcId="{1AF6BEAF-49D5-4B1D-9D34-79C6785A81D9}" destId="{0BDAB103-258E-4BAE-B384-610833840A03}" srcOrd="6" destOrd="0" presId="urn:microsoft.com/office/officeart/2008/layout/LinedList"/>
    <dgm:cxn modelId="{6D1C5165-46DE-4C60-B2F3-4E2F5B339909}" type="presParOf" srcId="{1AF6BEAF-49D5-4B1D-9D34-79C6785A81D9}" destId="{CC676A01-526E-4A54-84A6-70550AF9958C}" srcOrd="7" destOrd="0" presId="urn:microsoft.com/office/officeart/2008/layout/LinedList"/>
    <dgm:cxn modelId="{5BF71796-7E22-40BF-97EC-D9927A528A9C}" type="presParOf" srcId="{CC676A01-526E-4A54-84A6-70550AF9958C}" destId="{3456BC77-F6E5-436F-BE1E-C6E131F5308D}" srcOrd="0" destOrd="0" presId="urn:microsoft.com/office/officeart/2008/layout/LinedList"/>
    <dgm:cxn modelId="{2D3A1400-5725-47B3-B3FA-D99E8F5F1160}" type="presParOf" srcId="{CC676A01-526E-4A54-84A6-70550AF9958C}" destId="{8EDED3BE-B497-4391-ABA3-028D464C5BDD}" srcOrd="1" destOrd="0" presId="urn:microsoft.com/office/officeart/2008/layout/LinedList"/>
    <dgm:cxn modelId="{970E8F0E-795F-43CB-8256-D8F3EE9A2C56}" type="presParOf" srcId="{8EDED3BE-B497-4391-ABA3-028D464C5BDD}" destId="{AE382FC4-D0CA-4EBD-A6F8-D815AF3A35DB}" srcOrd="0" destOrd="0" presId="urn:microsoft.com/office/officeart/2008/layout/LinedList"/>
    <dgm:cxn modelId="{703CD498-5B11-4519-A874-57880B5CFA72}" type="presParOf" srcId="{8EDED3BE-B497-4391-ABA3-028D464C5BDD}" destId="{B4366EC5-B92F-469E-B28F-2CCB0CE38CD0}" srcOrd="1" destOrd="0" presId="urn:microsoft.com/office/officeart/2008/layout/LinedList"/>
    <dgm:cxn modelId="{CB0878B6-BEBC-4956-8FEB-F2A2B23283BF}" type="presParOf" srcId="{B4366EC5-B92F-469E-B28F-2CCB0CE38CD0}" destId="{D0072D2B-1D54-4B81-8CF6-B273A2ACD06A}" srcOrd="0" destOrd="0" presId="urn:microsoft.com/office/officeart/2008/layout/LinedList"/>
    <dgm:cxn modelId="{98C7D42E-E27E-4971-84D4-C562881862DB}" type="presParOf" srcId="{B4366EC5-B92F-469E-B28F-2CCB0CE38CD0}" destId="{5FFDD738-3DB4-4941-A786-CDA194A0221C}" srcOrd="1" destOrd="0" presId="urn:microsoft.com/office/officeart/2008/layout/LinedList"/>
    <dgm:cxn modelId="{DF7A59AC-998B-4F4A-9463-683AEB64E9FC}" type="presParOf" srcId="{B4366EC5-B92F-469E-B28F-2CCB0CE38CD0}" destId="{71C92B56-439F-4933-BAF7-4B5AFE17CF1B}" srcOrd="2" destOrd="0" presId="urn:microsoft.com/office/officeart/2008/layout/LinedList"/>
    <dgm:cxn modelId="{A2A47475-76CC-4844-9A3B-15DCA094F783}" type="presParOf" srcId="{8EDED3BE-B497-4391-ABA3-028D464C5BDD}" destId="{B638811E-BABB-4E90-A326-0AB3EDAA6038}" srcOrd="2" destOrd="0" presId="urn:microsoft.com/office/officeart/2008/layout/LinedList"/>
    <dgm:cxn modelId="{6C1252BE-B33F-4442-8CA7-6FF1F0AE507E}" type="presParOf" srcId="{8EDED3BE-B497-4391-ABA3-028D464C5BDD}" destId="{39046B0D-9D81-4AD7-8DF9-8577E4B22CC6}" srcOrd="3" destOrd="0" presId="urn:microsoft.com/office/officeart/2008/layout/LinedList"/>
    <dgm:cxn modelId="{D1C52A53-C913-4E99-8677-224A890C6418}" type="presParOf" srcId="{8EDED3BE-B497-4391-ABA3-028D464C5BDD}" destId="{7D4624BD-A3C2-4C07-8C58-EC5D530B173F}" srcOrd="4" destOrd="0" presId="urn:microsoft.com/office/officeart/2008/layout/LinedList"/>
    <dgm:cxn modelId="{D8D659EB-7646-4B20-9DFB-00249185F601}" type="presParOf" srcId="{7D4624BD-A3C2-4C07-8C58-EC5D530B173F}" destId="{180CA848-2546-47C3-82B5-7A2C11BC0EBE}" srcOrd="0" destOrd="0" presId="urn:microsoft.com/office/officeart/2008/layout/LinedList"/>
    <dgm:cxn modelId="{D87CD497-4F6A-4A77-AD55-9F92C5C75373}" type="presParOf" srcId="{7D4624BD-A3C2-4C07-8C58-EC5D530B173F}" destId="{E0E3B8C6-1CB0-4D41-A6FD-E217A3B83C25}" srcOrd="1" destOrd="0" presId="urn:microsoft.com/office/officeart/2008/layout/LinedList"/>
    <dgm:cxn modelId="{E3B023DD-90CC-46F9-A717-7863875D836A}" type="presParOf" srcId="{7D4624BD-A3C2-4C07-8C58-EC5D530B173F}" destId="{58857095-219A-4BB4-8224-DE4D545555B9}" srcOrd="2" destOrd="0" presId="urn:microsoft.com/office/officeart/2008/layout/LinedList"/>
    <dgm:cxn modelId="{355ADFF9-D745-4157-A7F7-B9DA9A1A1FAD}" type="presParOf" srcId="{8EDED3BE-B497-4391-ABA3-028D464C5BDD}" destId="{5343CFF5-D994-4440-B905-1E48FE7162BE}" srcOrd="5" destOrd="0" presId="urn:microsoft.com/office/officeart/2008/layout/LinedList"/>
    <dgm:cxn modelId="{6DD91E74-8110-4184-AEC6-55B44F548002}" type="presParOf" srcId="{8EDED3BE-B497-4391-ABA3-028D464C5BDD}" destId="{A8F4FDE3-D6DE-465A-A0B4-9E75D07D2F48}" srcOrd="6" destOrd="0" presId="urn:microsoft.com/office/officeart/2008/layout/LinedList"/>
    <dgm:cxn modelId="{3D4FCD11-2328-4892-A658-D17DA793C45F}" type="presParOf" srcId="{1AF6BEAF-49D5-4B1D-9D34-79C6785A81D9}" destId="{CC50F2BF-C3F9-4D55-B91E-95D8DDB31380}" srcOrd="8" destOrd="0" presId="urn:microsoft.com/office/officeart/2008/layout/LinedList"/>
    <dgm:cxn modelId="{4F8CFA00-5935-48BB-A052-CA63B8BF8B45}" type="presParOf" srcId="{1AF6BEAF-49D5-4B1D-9D34-79C6785A81D9}" destId="{F48F0BC7-ADF3-431A-93D1-88C2031F58CB}" srcOrd="9" destOrd="0" presId="urn:microsoft.com/office/officeart/2008/layout/LinedList"/>
    <dgm:cxn modelId="{85541AC7-477E-402E-98B6-7B2E3B96E9E9}" type="presParOf" srcId="{F48F0BC7-ADF3-431A-93D1-88C2031F58CB}" destId="{36A65B8A-FCF9-4842-9F40-6F3982919E28}" srcOrd="0" destOrd="0" presId="urn:microsoft.com/office/officeart/2008/layout/LinedList"/>
    <dgm:cxn modelId="{22CD5E72-B252-4307-A339-5E507B7BCA2D}" type="presParOf" srcId="{F48F0BC7-ADF3-431A-93D1-88C2031F58CB}" destId="{A0271E32-50AF-48FB-B61F-0E2289B704C7}" srcOrd="1" destOrd="0" presId="urn:microsoft.com/office/officeart/2008/layout/LinedList"/>
    <dgm:cxn modelId="{75D3C883-487D-4B1E-9B09-1EB95EE9BCA7}" type="presParOf" srcId="{A0271E32-50AF-48FB-B61F-0E2289B704C7}" destId="{96EA8CCB-53E5-4B5C-8BCE-C8AE030D48E3}" srcOrd="0" destOrd="0" presId="urn:microsoft.com/office/officeart/2008/layout/LinedList"/>
    <dgm:cxn modelId="{23053B86-73FC-466A-AF07-98F22951E70C}" type="presParOf" srcId="{A0271E32-50AF-48FB-B61F-0E2289B704C7}" destId="{9763F8C0-581E-4C85-876B-1100B9E08774}" srcOrd="1" destOrd="0" presId="urn:microsoft.com/office/officeart/2008/layout/LinedList"/>
    <dgm:cxn modelId="{2349CA15-0A8E-42DB-BD71-5E4BF38DBBDD}" type="presParOf" srcId="{9763F8C0-581E-4C85-876B-1100B9E08774}" destId="{E57C4785-BF33-463F-BF35-13F575802200}" srcOrd="0" destOrd="0" presId="urn:microsoft.com/office/officeart/2008/layout/LinedList"/>
    <dgm:cxn modelId="{A28874D8-53BF-4AB3-8211-BF15878F14EF}" type="presParOf" srcId="{9763F8C0-581E-4C85-876B-1100B9E08774}" destId="{4AADF929-6371-41CA-8B3B-042C6449117D}" srcOrd="1" destOrd="0" presId="urn:microsoft.com/office/officeart/2008/layout/LinedList"/>
    <dgm:cxn modelId="{289305C1-C6FB-4133-8B80-85D6E5DEEBC1}" type="presParOf" srcId="{9763F8C0-581E-4C85-876B-1100B9E08774}" destId="{943E5463-8C59-4346-A1DD-57F31FD3FA5A}" srcOrd="2" destOrd="0" presId="urn:microsoft.com/office/officeart/2008/layout/LinedList"/>
    <dgm:cxn modelId="{FB4AEB8A-DFA1-4D1F-84DE-F3352F9E18BC}" type="presParOf" srcId="{A0271E32-50AF-48FB-B61F-0E2289B704C7}" destId="{82BB2E28-B880-4C5F-875D-8E3A12D005E9}" srcOrd="2" destOrd="0" presId="urn:microsoft.com/office/officeart/2008/layout/LinedList"/>
    <dgm:cxn modelId="{60A8C4F8-855B-495B-93F6-FD41CA010CA4}" type="presParOf" srcId="{A0271E32-50AF-48FB-B61F-0E2289B704C7}" destId="{92933C13-CBEB-4764-91FC-2ABF80334C83}" srcOrd="3" destOrd="0" presId="urn:microsoft.com/office/officeart/2008/layout/LinedList"/>
    <dgm:cxn modelId="{4CFE4F54-30C4-4B71-BDD3-852A68358528}" type="presParOf" srcId="{A0271E32-50AF-48FB-B61F-0E2289B704C7}" destId="{42879F18-3350-416C-AF2E-D81173389979}" srcOrd="4" destOrd="0" presId="urn:microsoft.com/office/officeart/2008/layout/LinedList"/>
    <dgm:cxn modelId="{AF64158E-1884-4BEA-86A3-16464018E264}" type="presParOf" srcId="{42879F18-3350-416C-AF2E-D81173389979}" destId="{62EA27F5-4FCC-4589-934C-CEF6CB748374}" srcOrd="0" destOrd="0" presId="urn:microsoft.com/office/officeart/2008/layout/LinedList"/>
    <dgm:cxn modelId="{99BCB688-69C2-44B6-B606-352EDF115D9A}" type="presParOf" srcId="{42879F18-3350-416C-AF2E-D81173389979}" destId="{B5662675-A756-48A1-938F-97EC5BA9C4D4}" srcOrd="1" destOrd="0" presId="urn:microsoft.com/office/officeart/2008/layout/LinedList"/>
    <dgm:cxn modelId="{3D26E9FF-E6D9-41AA-9078-07E1B76DAFCC}" type="presParOf" srcId="{42879F18-3350-416C-AF2E-D81173389979}" destId="{50EBDB2E-0B24-4094-9C38-9AF94D4F4352}" srcOrd="2" destOrd="0" presId="urn:microsoft.com/office/officeart/2008/layout/LinedList"/>
    <dgm:cxn modelId="{5A65C0DB-1A72-4692-9779-8B4FF52E1FCA}" type="presParOf" srcId="{A0271E32-50AF-48FB-B61F-0E2289B704C7}" destId="{761521CA-D9C9-44E3-95BD-31346EE9C273}" srcOrd="5" destOrd="0" presId="urn:microsoft.com/office/officeart/2008/layout/LinedList"/>
    <dgm:cxn modelId="{659F60B7-75D2-42A5-AC84-E9DA8C95AFB0}" type="presParOf" srcId="{A0271E32-50AF-48FB-B61F-0E2289B704C7}" destId="{895C7D57-9A98-4994-874C-2D6A13E7B7A2}" srcOrd="6" destOrd="0" presId="urn:microsoft.com/office/officeart/2008/layout/LinedList"/>
    <dgm:cxn modelId="{25005160-A0BC-47E4-A93E-3D8FB65ACB17}" type="presParOf" srcId="{1AF6BEAF-49D5-4B1D-9D34-79C6785A81D9}" destId="{1820FD9A-19F7-479A-955A-999093530599}" srcOrd="10" destOrd="0" presId="urn:microsoft.com/office/officeart/2008/layout/LinedList"/>
    <dgm:cxn modelId="{695364B3-8BBF-45DD-90D0-CC2529B664A7}" type="presParOf" srcId="{1AF6BEAF-49D5-4B1D-9D34-79C6785A81D9}" destId="{EC611695-B5C8-4ED4-85AF-A062930D4D7F}" srcOrd="11" destOrd="0" presId="urn:microsoft.com/office/officeart/2008/layout/LinedList"/>
    <dgm:cxn modelId="{C755320B-07EE-43A4-99B4-FF04CA7A15A5}" type="presParOf" srcId="{EC611695-B5C8-4ED4-85AF-A062930D4D7F}" destId="{206C263F-FB01-4D87-A0A6-01EDB8683B0D}" srcOrd="0" destOrd="0" presId="urn:microsoft.com/office/officeart/2008/layout/LinedList"/>
    <dgm:cxn modelId="{0870FF14-2CB7-4507-B989-042FC4E7C641}" type="presParOf" srcId="{EC611695-B5C8-4ED4-85AF-A062930D4D7F}" destId="{E2140CFE-84DC-497C-AA88-D03036010411}" srcOrd="1" destOrd="0" presId="urn:microsoft.com/office/officeart/2008/layout/LinedList"/>
    <dgm:cxn modelId="{429BA658-A47E-4480-BC98-01D3C9EB1AC7}" type="presParOf" srcId="{E2140CFE-84DC-497C-AA88-D03036010411}" destId="{DD18C7AD-BFE8-4967-B273-D9197E32E998}" srcOrd="0" destOrd="0" presId="urn:microsoft.com/office/officeart/2008/layout/LinedList"/>
    <dgm:cxn modelId="{44F47B66-F0B6-4DCE-8D3C-63DF39952836}" type="presParOf" srcId="{E2140CFE-84DC-497C-AA88-D03036010411}" destId="{108D0938-2B10-4F57-92BB-DEEC4FC59638}" srcOrd="1" destOrd="0" presId="urn:microsoft.com/office/officeart/2008/layout/LinedList"/>
    <dgm:cxn modelId="{E9052617-7552-46C0-A127-E496605197C8}" type="presParOf" srcId="{108D0938-2B10-4F57-92BB-DEEC4FC59638}" destId="{DF338FAF-2C63-40AB-A632-54E8DB517478}" srcOrd="0" destOrd="0" presId="urn:microsoft.com/office/officeart/2008/layout/LinedList"/>
    <dgm:cxn modelId="{38C6EBFD-2B36-4DFE-94FE-BF13C44AC170}" type="presParOf" srcId="{108D0938-2B10-4F57-92BB-DEEC4FC59638}" destId="{69BEC454-C653-4462-93D3-71285FEFB08C}" srcOrd="1" destOrd="0" presId="urn:microsoft.com/office/officeart/2008/layout/LinedList"/>
    <dgm:cxn modelId="{CD3B343A-78EF-434A-9871-297195AFE95E}" type="presParOf" srcId="{108D0938-2B10-4F57-92BB-DEEC4FC59638}" destId="{54BDE6C1-B5B8-4255-95CA-D9A4B4EFBB5B}" srcOrd="2" destOrd="0" presId="urn:microsoft.com/office/officeart/2008/layout/LinedList"/>
    <dgm:cxn modelId="{488ED567-097C-42F0-AED9-9E6DE02D6FC4}" type="presParOf" srcId="{E2140CFE-84DC-497C-AA88-D03036010411}" destId="{0583682A-AA36-4B9C-B605-A175F9837B74}" srcOrd="2" destOrd="0" presId="urn:microsoft.com/office/officeart/2008/layout/LinedList"/>
    <dgm:cxn modelId="{7E65E3EF-2889-4942-A94E-C53263B66409}" type="presParOf" srcId="{E2140CFE-84DC-497C-AA88-D03036010411}" destId="{BDD6708F-8B72-433A-B13A-1BAA07449056}" srcOrd="3" destOrd="0" presId="urn:microsoft.com/office/officeart/2008/layout/LinedList"/>
    <dgm:cxn modelId="{24F2C748-8AC5-4C37-9BBE-1BED54A34A26}" type="presParOf" srcId="{E2140CFE-84DC-497C-AA88-D03036010411}" destId="{4DD48D53-3579-40EA-91AD-12E9F4A0E81C}" srcOrd="4" destOrd="0" presId="urn:microsoft.com/office/officeart/2008/layout/LinedList"/>
    <dgm:cxn modelId="{C24300F6-E3E3-4EAA-A57D-4BC68684615D}" type="presParOf" srcId="{4DD48D53-3579-40EA-91AD-12E9F4A0E81C}" destId="{E69F864F-2CCE-49E3-8293-0F9557BD7B4B}" srcOrd="0" destOrd="0" presId="urn:microsoft.com/office/officeart/2008/layout/LinedList"/>
    <dgm:cxn modelId="{6403BB26-F602-4DCE-B288-20EBCDA466C0}" type="presParOf" srcId="{4DD48D53-3579-40EA-91AD-12E9F4A0E81C}" destId="{E01B9ECE-7970-4F96-A1D4-72794A91608E}" srcOrd="1" destOrd="0" presId="urn:microsoft.com/office/officeart/2008/layout/LinedList"/>
    <dgm:cxn modelId="{7C2067C6-8BC2-4F85-A26C-F0605F15C133}" type="presParOf" srcId="{4DD48D53-3579-40EA-91AD-12E9F4A0E81C}" destId="{68BF8E0B-D270-4636-B921-C6BF53D9FB6B}" srcOrd="2" destOrd="0" presId="urn:microsoft.com/office/officeart/2008/layout/LinedList"/>
    <dgm:cxn modelId="{919FB59B-335B-4155-8006-51DD9CAEDD74}" type="presParOf" srcId="{E2140CFE-84DC-497C-AA88-D03036010411}" destId="{E0E9FF73-2E22-419D-B619-8DB95B7A590E}" srcOrd="5" destOrd="0" presId="urn:microsoft.com/office/officeart/2008/layout/LinedList"/>
    <dgm:cxn modelId="{9396B4B9-DC98-4BAE-B093-9E4B0764C92C}" type="presParOf" srcId="{E2140CFE-84DC-497C-AA88-D03036010411}" destId="{C4327D6A-6596-43F7-BA94-B1A8AED71112}"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5FF986-D1B7-46FB-A860-1F7A7A5B6392}" type="doc">
      <dgm:prSet loTypeId="urn:microsoft.com/office/officeart/2005/8/layout/process2" loCatId="process" qsTypeId="urn:microsoft.com/office/officeart/2005/8/quickstyle/simple1" qsCatId="simple" csTypeId="urn:microsoft.com/office/officeart/2005/8/colors/accent1_2" csCatId="accent1" phldr="1"/>
      <dgm:spPr/>
    </dgm:pt>
    <dgm:pt modelId="{D730CA5A-5578-49E2-84AF-1917516E5506}">
      <dgm:prSet phldrT="[Text]" custT="1"/>
      <dgm:spPr/>
      <dgm:t>
        <a:bodyPr/>
        <a:lstStyle/>
        <a:p>
          <a:pPr>
            <a:buFont typeface="Arial" panose="020B0604020202020204" pitchFamily="34" charset="0"/>
            <a:buChar char="•"/>
          </a:pPr>
          <a:r>
            <a:rPr lang="en-US" sz="3600" dirty="0"/>
            <a:t>Open communication with and</a:t>
          </a:r>
          <a:br>
            <a:rPr lang="en-US" sz="3600" dirty="0"/>
          </a:br>
          <a:r>
            <a:rPr lang="en-US" sz="3600" dirty="0"/>
            <a:t> feedback from the team.</a:t>
          </a:r>
          <a:endParaRPr lang="en-NZ" sz="3600" dirty="0"/>
        </a:p>
      </dgm:t>
    </dgm:pt>
    <dgm:pt modelId="{4BDE19C0-0C18-4D45-9DCF-2BC3C7E48569}" type="parTrans" cxnId="{9F25247B-F615-483D-A6AB-142F916E697E}">
      <dgm:prSet/>
      <dgm:spPr/>
      <dgm:t>
        <a:bodyPr/>
        <a:lstStyle/>
        <a:p>
          <a:endParaRPr lang="en-NZ" sz="2000"/>
        </a:p>
      </dgm:t>
    </dgm:pt>
    <dgm:pt modelId="{5B82ED4B-0AFF-41AD-84A4-96658E8C9B47}" type="sibTrans" cxnId="{9F25247B-F615-483D-A6AB-142F916E697E}">
      <dgm:prSet custT="1"/>
      <dgm:spPr/>
      <dgm:t>
        <a:bodyPr/>
        <a:lstStyle/>
        <a:p>
          <a:endParaRPr lang="en-NZ" sz="2800"/>
        </a:p>
      </dgm:t>
    </dgm:pt>
    <dgm:pt modelId="{2B1FB23D-A101-43E0-8A78-8021B11D44A1}">
      <dgm:prSet custT="1"/>
      <dgm:spPr/>
      <dgm:t>
        <a:bodyPr/>
        <a:lstStyle/>
        <a:p>
          <a:r>
            <a:rPr lang="en-US" sz="3600" dirty="0"/>
            <a:t>Team members feel comfortable </a:t>
          </a:r>
          <a:br>
            <a:rPr lang="en-US" sz="3600" dirty="0"/>
          </a:br>
          <a:r>
            <a:rPr lang="en-US" sz="3600" dirty="0"/>
            <a:t>expressing their ideas and opinions.</a:t>
          </a:r>
        </a:p>
      </dgm:t>
    </dgm:pt>
    <dgm:pt modelId="{5738D192-3F4C-4FA5-9B21-F648BC034997}" type="parTrans" cxnId="{0E00225E-AF0A-4922-A30A-1AE40197D8A9}">
      <dgm:prSet/>
      <dgm:spPr/>
      <dgm:t>
        <a:bodyPr/>
        <a:lstStyle/>
        <a:p>
          <a:endParaRPr lang="en-NZ" sz="2000"/>
        </a:p>
      </dgm:t>
    </dgm:pt>
    <dgm:pt modelId="{D9817E69-2F5C-4A87-9874-FA59B16A0B11}" type="sibTrans" cxnId="{0E00225E-AF0A-4922-A30A-1AE40197D8A9}">
      <dgm:prSet custT="1"/>
      <dgm:spPr/>
      <dgm:t>
        <a:bodyPr/>
        <a:lstStyle/>
        <a:p>
          <a:endParaRPr lang="en-NZ" sz="2800"/>
        </a:p>
      </dgm:t>
    </dgm:pt>
    <dgm:pt modelId="{8523A9C1-07A2-4E71-8540-43E7973CE5B7}">
      <dgm:prSet custT="1"/>
      <dgm:spPr/>
      <dgm:t>
        <a:bodyPr/>
        <a:lstStyle/>
        <a:p>
          <a:r>
            <a:rPr lang="en-US" sz="3600" dirty="0"/>
            <a:t>Enhances engagement and builds trust.</a:t>
          </a:r>
        </a:p>
      </dgm:t>
    </dgm:pt>
    <dgm:pt modelId="{4BDE125E-1BE7-4254-87EA-59BF399728E6}" type="parTrans" cxnId="{2E8F71A0-D8AC-4BCD-94DA-0CE22A695488}">
      <dgm:prSet/>
      <dgm:spPr/>
      <dgm:t>
        <a:bodyPr/>
        <a:lstStyle/>
        <a:p>
          <a:endParaRPr lang="en-NZ" sz="2000"/>
        </a:p>
      </dgm:t>
    </dgm:pt>
    <dgm:pt modelId="{826A2C79-8544-42CF-931F-23D4ACD3627D}" type="sibTrans" cxnId="{2E8F71A0-D8AC-4BCD-94DA-0CE22A695488}">
      <dgm:prSet custT="1"/>
      <dgm:spPr/>
      <dgm:t>
        <a:bodyPr/>
        <a:lstStyle/>
        <a:p>
          <a:endParaRPr lang="en-NZ" sz="2800"/>
        </a:p>
      </dgm:t>
    </dgm:pt>
    <dgm:pt modelId="{E77AB8C3-5667-4455-B972-7CDE0349B442}">
      <dgm:prSet custT="1"/>
      <dgm:spPr/>
      <dgm:t>
        <a:bodyPr/>
        <a:lstStyle/>
        <a:p>
          <a:r>
            <a:rPr lang="en-US" sz="3600" dirty="0"/>
            <a:t>Leading to more (+20%) efficient teams.</a:t>
          </a:r>
        </a:p>
      </dgm:t>
    </dgm:pt>
    <dgm:pt modelId="{BF022238-E4D3-4E9F-B932-5205993B6830}" type="parTrans" cxnId="{C6612EF9-DD99-4E57-9A1E-8E366373FC1F}">
      <dgm:prSet/>
      <dgm:spPr/>
      <dgm:t>
        <a:bodyPr/>
        <a:lstStyle/>
        <a:p>
          <a:endParaRPr lang="en-NZ" sz="2000"/>
        </a:p>
      </dgm:t>
    </dgm:pt>
    <dgm:pt modelId="{02C0E885-3508-4B1E-B653-F5C10D53BEF1}" type="sibTrans" cxnId="{C6612EF9-DD99-4E57-9A1E-8E366373FC1F}">
      <dgm:prSet/>
      <dgm:spPr/>
      <dgm:t>
        <a:bodyPr/>
        <a:lstStyle/>
        <a:p>
          <a:endParaRPr lang="en-NZ" sz="2000"/>
        </a:p>
      </dgm:t>
    </dgm:pt>
    <dgm:pt modelId="{0122B48C-CEE3-489C-9B9E-21E93CE7F46B}">
      <dgm:prSet custT="1"/>
      <dgm:spPr/>
      <dgm:t>
        <a:bodyPr/>
        <a:lstStyle/>
        <a:p>
          <a:r>
            <a:rPr lang="en-US" sz="3600" dirty="0"/>
            <a:t>Leader </a:t>
          </a:r>
          <a:r>
            <a:rPr lang="en-NZ" sz="3600" noProof="0" dirty="0"/>
            <a:t>behaviours</a:t>
          </a:r>
          <a:r>
            <a:rPr lang="en-US" sz="3600" dirty="0"/>
            <a:t> do not deviate from what the team expect from them. </a:t>
          </a:r>
        </a:p>
      </dgm:t>
    </dgm:pt>
    <dgm:pt modelId="{16CF3A9B-C15E-4E20-A501-A9F250258B53}" type="parTrans" cxnId="{50F6B57C-2081-4586-9B5C-E0BE06BF368C}">
      <dgm:prSet/>
      <dgm:spPr/>
      <dgm:t>
        <a:bodyPr/>
        <a:lstStyle/>
        <a:p>
          <a:endParaRPr lang="en-NZ" sz="2000"/>
        </a:p>
      </dgm:t>
    </dgm:pt>
    <dgm:pt modelId="{2F948EC6-B937-449E-9192-946FB2E9CF17}" type="sibTrans" cxnId="{50F6B57C-2081-4586-9B5C-E0BE06BF368C}">
      <dgm:prSet custT="1"/>
      <dgm:spPr/>
      <dgm:t>
        <a:bodyPr/>
        <a:lstStyle/>
        <a:p>
          <a:endParaRPr lang="en-NZ" sz="2800"/>
        </a:p>
      </dgm:t>
    </dgm:pt>
    <dgm:pt modelId="{4BE94044-9376-41A4-8558-5F741967BBA1}" type="pres">
      <dgm:prSet presAssocID="{075FF986-D1B7-46FB-A860-1F7A7A5B6392}" presName="linearFlow" presStyleCnt="0">
        <dgm:presLayoutVars>
          <dgm:resizeHandles val="exact"/>
        </dgm:presLayoutVars>
      </dgm:prSet>
      <dgm:spPr/>
    </dgm:pt>
    <dgm:pt modelId="{FC5A4DA4-F46E-4CA9-8345-31C7774915FC}" type="pres">
      <dgm:prSet presAssocID="{D730CA5A-5578-49E2-84AF-1917516E5506}" presName="node" presStyleLbl="node1" presStyleIdx="0" presStyleCnt="5" custScaleX="236645">
        <dgm:presLayoutVars>
          <dgm:bulletEnabled val="1"/>
        </dgm:presLayoutVars>
      </dgm:prSet>
      <dgm:spPr/>
    </dgm:pt>
    <dgm:pt modelId="{332FB9C9-3F21-44DC-A4B5-5EAEA4353FD5}" type="pres">
      <dgm:prSet presAssocID="{5B82ED4B-0AFF-41AD-84A4-96658E8C9B47}" presName="sibTrans" presStyleLbl="sibTrans2D1" presStyleIdx="0" presStyleCnt="4"/>
      <dgm:spPr/>
    </dgm:pt>
    <dgm:pt modelId="{F50383B2-4583-4F74-A6E9-2F967350390E}" type="pres">
      <dgm:prSet presAssocID="{5B82ED4B-0AFF-41AD-84A4-96658E8C9B47}" presName="connectorText" presStyleLbl="sibTrans2D1" presStyleIdx="0" presStyleCnt="4"/>
      <dgm:spPr/>
    </dgm:pt>
    <dgm:pt modelId="{CE9B5667-A58F-48FA-A99E-0D3A1A610C83}" type="pres">
      <dgm:prSet presAssocID="{2B1FB23D-A101-43E0-8A78-8021B11D44A1}" presName="node" presStyleLbl="node1" presStyleIdx="1" presStyleCnt="5" custScaleX="236645">
        <dgm:presLayoutVars>
          <dgm:bulletEnabled val="1"/>
        </dgm:presLayoutVars>
      </dgm:prSet>
      <dgm:spPr/>
    </dgm:pt>
    <dgm:pt modelId="{337BF891-F033-4D28-A8EB-C943C95B6AB7}" type="pres">
      <dgm:prSet presAssocID="{D9817E69-2F5C-4A87-9874-FA59B16A0B11}" presName="sibTrans" presStyleLbl="sibTrans2D1" presStyleIdx="1" presStyleCnt="4"/>
      <dgm:spPr/>
    </dgm:pt>
    <dgm:pt modelId="{05AF662E-4960-43F1-87BC-B5D26D80BB0A}" type="pres">
      <dgm:prSet presAssocID="{D9817E69-2F5C-4A87-9874-FA59B16A0B11}" presName="connectorText" presStyleLbl="sibTrans2D1" presStyleIdx="1" presStyleCnt="4"/>
      <dgm:spPr/>
    </dgm:pt>
    <dgm:pt modelId="{0A84EA21-B209-4A6E-8CBF-1335DE819135}" type="pres">
      <dgm:prSet presAssocID="{0122B48C-CEE3-489C-9B9E-21E93CE7F46B}" presName="node" presStyleLbl="node1" presStyleIdx="2" presStyleCnt="5" custScaleX="236645">
        <dgm:presLayoutVars>
          <dgm:bulletEnabled val="1"/>
        </dgm:presLayoutVars>
      </dgm:prSet>
      <dgm:spPr/>
    </dgm:pt>
    <dgm:pt modelId="{E0E375E3-1DCD-4C15-81B1-8199F8A62745}" type="pres">
      <dgm:prSet presAssocID="{2F948EC6-B937-449E-9192-946FB2E9CF17}" presName="sibTrans" presStyleLbl="sibTrans2D1" presStyleIdx="2" presStyleCnt="4"/>
      <dgm:spPr/>
    </dgm:pt>
    <dgm:pt modelId="{F44E619C-0175-4675-9003-48A97B1E4ADF}" type="pres">
      <dgm:prSet presAssocID="{2F948EC6-B937-449E-9192-946FB2E9CF17}" presName="connectorText" presStyleLbl="sibTrans2D1" presStyleIdx="2" presStyleCnt="4"/>
      <dgm:spPr/>
    </dgm:pt>
    <dgm:pt modelId="{FE830C82-003D-4C0D-AAEB-17EED23D9290}" type="pres">
      <dgm:prSet presAssocID="{8523A9C1-07A2-4E71-8540-43E7973CE5B7}" presName="node" presStyleLbl="node1" presStyleIdx="3" presStyleCnt="5" custScaleX="236645">
        <dgm:presLayoutVars>
          <dgm:bulletEnabled val="1"/>
        </dgm:presLayoutVars>
      </dgm:prSet>
      <dgm:spPr/>
    </dgm:pt>
    <dgm:pt modelId="{0CAA5B66-6B71-49FA-A32D-BC70734BD6F5}" type="pres">
      <dgm:prSet presAssocID="{826A2C79-8544-42CF-931F-23D4ACD3627D}" presName="sibTrans" presStyleLbl="sibTrans2D1" presStyleIdx="3" presStyleCnt="4"/>
      <dgm:spPr/>
    </dgm:pt>
    <dgm:pt modelId="{A48B19B7-4EC3-4D42-A1CE-1ACF55921199}" type="pres">
      <dgm:prSet presAssocID="{826A2C79-8544-42CF-931F-23D4ACD3627D}" presName="connectorText" presStyleLbl="sibTrans2D1" presStyleIdx="3" presStyleCnt="4"/>
      <dgm:spPr/>
    </dgm:pt>
    <dgm:pt modelId="{891C2BCC-EA06-4CE9-9A22-06D725E553B3}" type="pres">
      <dgm:prSet presAssocID="{E77AB8C3-5667-4455-B972-7CDE0349B442}" presName="node" presStyleLbl="node1" presStyleIdx="4" presStyleCnt="5" custScaleX="236645" custLinFactNeighborX="-19170" custLinFactNeighborY="856">
        <dgm:presLayoutVars>
          <dgm:bulletEnabled val="1"/>
        </dgm:presLayoutVars>
      </dgm:prSet>
      <dgm:spPr/>
    </dgm:pt>
  </dgm:ptLst>
  <dgm:cxnLst>
    <dgm:cxn modelId="{EF6E660A-CC02-45BE-83D6-55FE75FA7CA2}" type="presOf" srcId="{8523A9C1-07A2-4E71-8540-43E7973CE5B7}" destId="{FE830C82-003D-4C0D-AAEB-17EED23D9290}" srcOrd="0" destOrd="0" presId="urn:microsoft.com/office/officeart/2005/8/layout/process2"/>
    <dgm:cxn modelId="{08F49410-3051-438F-90FE-2636ED84EFFB}" type="presOf" srcId="{E77AB8C3-5667-4455-B972-7CDE0349B442}" destId="{891C2BCC-EA06-4CE9-9A22-06D725E553B3}" srcOrd="0" destOrd="0" presId="urn:microsoft.com/office/officeart/2005/8/layout/process2"/>
    <dgm:cxn modelId="{0E00225E-AF0A-4922-A30A-1AE40197D8A9}" srcId="{075FF986-D1B7-46FB-A860-1F7A7A5B6392}" destId="{2B1FB23D-A101-43E0-8A78-8021B11D44A1}" srcOrd="1" destOrd="0" parTransId="{5738D192-3F4C-4FA5-9B21-F648BC034997}" sibTransId="{D9817E69-2F5C-4A87-9874-FA59B16A0B11}"/>
    <dgm:cxn modelId="{63774242-D776-4F08-94E0-B33223DA8321}" type="presOf" srcId="{826A2C79-8544-42CF-931F-23D4ACD3627D}" destId="{0CAA5B66-6B71-49FA-A32D-BC70734BD6F5}" srcOrd="0" destOrd="0" presId="urn:microsoft.com/office/officeart/2005/8/layout/process2"/>
    <dgm:cxn modelId="{D741D24D-AA2D-46EF-B973-732B23F3B993}" type="presOf" srcId="{2F948EC6-B937-449E-9192-946FB2E9CF17}" destId="{E0E375E3-1DCD-4C15-81B1-8199F8A62745}" srcOrd="0" destOrd="0" presId="urn:microsoft.com/office/officeart/2005/8/layout/process2"/>
    <dgm:cxn modelId="{4D61F94E-7DC8-4D4F-98E0-2B28864C0496}" type="presOf" srcId="{826A2C79-8544-42CF-931F-23D4ACD3627D}" destId="{A48B19B7-4EC3-4D42-A1CE-1ACF55921199}" srcOrd="1" destOrd="0" presId="urn:microsoft.com/office/officeart/2005/8/layout/process2"/>
    <dgm:cxn modelId="{52E3ED70-80C6-47CE-A1C6-644D6BC81696}" type="presOf" srcId="{0122B48C-CEE3-489C-9B9E-21E93CE7F46B}" destId="{0A84EA21-B209-4A6E-8CBF-1335DE819135}" srcOrd="0" destOrd="0" presId="urn:microsoft.com/office/officeart/2005/8/layout/process2"/>
    <dgm:cxn modelId="{9F25247B-F615-483D-A6AB-142F916E697E}" srcId="{075FF986-D1B7-46FB-A860-1F7A7A5B6392}" destId="{D730CA5A-5578-49E2-84AF-1917516E5506}" srcOrd="0" destOrd="0" parTransId="{4BDE19C0-0C18-4D45-9DCF-2BC3C7E48569}" sibTransId="{5B82ED4B-0AFF-41AD-84A4-96658E8C9B47}"/>
    <dgm:cxn modelId="{50F6B57C-2081-4586-9B5C-E0BE06BF368C}" srcId="{075FF986-D1B7-46FB-A860-1F7A7A5B6392}" destId="{0122B48C-CEE3-489C-9B9E-21E93CE7F46B}" srcOrd="2" destOrd="0" parTransId="{16CF3A9B-C15E-4E20-A501-A9F250258B53}" sibTransId="{2F948EC6-B937-449E-9192-946FB2E9CF17}"/>
    <dgm:cxn modelId="{40FFE28E-CEB0-4B23-A014-569BC816C501}" type="presOf" srcId="{5B82ED4B-0AFF-41AD-84A4-96658E8C9B47}" destId="{332FB9C9-3F21-44DC-A4B5-5EAEA4353FD5}" srcOrd="0" destOrd="0" presId="urn:microsoft.com/office/officeart/2005/8/layout/process2"/>
    <dgm:cxn modelId="{5A92AB95-F067-432F-A57A-B68BB03C4493}" type="presOf" srcId="{2B1FB23D-A101-43E0-8A78-8021B11D44A1}" destId="{CE9B5667-A58F-48FA-A99E-0D3A1A610C83}" srcOrd="0" destOrd="0" presId="urn:microsoft.com/office/officeart/2005/8/layout/process2"/>
    <dgm:cxn modelId="{5A2DA39B-33FF-407D-8617-71992DB437AF}" type="presOf" srcId="{2F948EC6-B937-449E-9192-946FB2E9CF17}" destId="{F44E619C-0175-4675-9003-48A97B1E4ADF}" srcOrd="1" destOrd="0" presId="urn:microsoft.com/office/officeart/2005/8/layout/process2"/>
    <dgm:cxn modelId="{5B49859F-AC1B-4380-9E1E-91B334F95684}" type="presOf" srcId="{D9817E69-2F5C-4A87-9874-FA59B16A0B11}" destId="{05AF662E-4960-43F1-87BC-B5D26D80BB0A}" srcOrd="1" destOrd="0" presId="urn:microsoft.com/office/officeart/2005/8/layout/process2"/>
    <dgm:cxn modelId="{2E8F71A0-D8AC-4BCD-94DA-0CE22A695488}" srcId="{075FF986-D1B7-46FB-A860-1F7A7A5B6392}" destId="{8523A9C1-07A2-4E71-8540-43E7973CE5B7}" srcOrd="3" destOrd="0" parTransId="{4BDE125E-1BE7-4254-87EA-59BF399728E6}" sibTransId="{826A2C79-8544-42CF-931F-23D4ACD3627D}"/>
    <dgm:cxn modelId="{65AB76AC-51F3-4C82-BAC3-F7FC0D80D8FA}" type="presOf" srcId="{D9817E69-2F5C-4A87-9874-FA59B16A0B11}" destId="{337BF891-F033-4D28-A8EB-C943C95B6AB7}" srcOrd="0" destOrd="0" presId="urn:microsoft.com/office/officeart/2005/8/layout/process2"/>
    <dgm:cxn modelId="{B2C98AB2-E5F5-4FCD-9CE5-B8AA332BA88B}" type="presOf" srcId="{075FF986-D1B7-46FB-A860-1F7A7A5B6392}" destId="{4BE94044-9376-41A4-8558-5F741967BBA1}" srcOrd="0" destOrd="0" presId="urn:microsoft.com/office/officeart/2005/8/layout/process2"/>
    <dgm:cxn modelId="{5E2D66E4-0481-4310-B003-C1B39A15A7C5}" type="presOf" srcId="{5B82ED4B-0AFF-41AD-84A4-96658E8C9B47}" destId="{F50383B2-4583-4F74-A6E9-2F967350390E}" srcOrd="1" destOrd="0" presId="urn:microsoft.com/office/officeart/2005/8/layout/process2"/>
    <dgm:cxn modelId="{3EF729F6-A213-42B7-B5BA-496909C0C698}" type="presOf" srcId="{D730CA5A-5578-49E2-84AF-1917516E5506}" destId="{FC5A4DA4-F46E-4CA9-8345-31C7774915FC}" srcOrd="0" destOrd="0" presId="urn:microsoft.com/office/officeart/2005/8/layout/process2"/>
    <dgm:cxn modelId="{C6612EF9-DD99-4E57-9A1E-8E366373FC1F}" srcId="{075FF986-D1B7-46FB-A860-1F7A7A5B6392}" destId="{E77AB8C3-5667-4455-B972-7CDE0349B442}" srcOrd="4" destOrd="0" parTransId="{BF022238-E4D3-4E9F-B932-5205993B6830}" sibTransId="{02C0E885-3508-4B1E-B653-F5C10D53BEF1}"/>
    <dgm:cxn modelId="{8FC71D34-6BA3-4D12-AE42-5D9B9C888835}" type="presParOf" srcId="{4BE94044-9376-41A4-8558-5F741967BBA1}" destId="{FC5A4DA4-F46E-4CA9-8345-31C7774915FC}" srcOrd="0" destOrd="0" presId="urn:microsoft.com/office/officeart/2005/8/layout/process2"/>
    <dgm:cxn modelId="{31087912-F147-4244-8DD5-C3BF090749EE}" type="presParOf" srcId="{4BE94044-9376-41A4-8558-5F741967BBA1}" destId="{332FB9C9-3F21-44DC-A4B5-5EAEA4353FD5}" srcOrd="1" destOrd="0" presId="urn:microsoft.com/office/officeart/2005/8/layout/process2"/>
    <dgm:cxn modelId="{C0D888A1-5350-4521-B733-C4C9DD179680}" type="presParOf" srcId="{332FB9C9-3F21-44DC-A4B5-5EAEA4353FD5}" destId="{F50383B2-4583-4F74-A6E9-2F967350390E}" srcOrd="0" destOrd="0" presId="urn:microsoft.com/office/officeart/2005/8/layout/process2"/>
    <dgm:cxn modelId="{B6EEB669-810E-49CF-AEFD-715E9CD3D207}" type="presParOf" srcId="{4BE94044-9376-41A4-8558-5F741967BBA1}" destId="{CE9B5667-A58F-48FA-A99E-0D3A1A610C83}" srcOrd="2" destOrd="0" presId="urn:microsoft.com/office/officeart/2005/8/layout/process2"/>
    <dgm:cxn modelId="{1EB900B6-862A-4D2D-8EB8-96CFA92583CA}" type="presParOf" srcId="{4BE94044-9376-41A4-8558-5F741967BBA1}" destId="{337BF891-F033-4D28-A8EB-C943C95B6AB7}" srcOrd="3" destOrd="0" presId="urn:microsoft.com/office/officeart/2005/8/layout/process2"/>
    <dgm:cxn modelId="{742F0715-4BD6-425E-A973-146F0D2E7370}" type="presParOf" srcId="{337BF891-F033-4D28-A8EB-C943C95B6AB7}" destId="{05AF662E-4960-43F1-87BC-B5D26D80BB0A}" srcOrd="0" destOrd="0" presId="urn:microsoft.com/office/officeart/2005/8/layout/process2"/>
    <dgm:cxn modelId="{DAB48E36-D021-445C-80AD-09062E4A119B}" type="presParOf" srcId="{4BE94044-9376-41A4-8558-5F741967BBA1}" destId="{0A84EA21-B209-4A6E-8CBF-1335DE819135}" srcOrd="4" destOrd="0" presId="urn:microsoft.com/office/officeart/2005/8/layout/process2"/>
    <dgm:cxn modelId="{35705FFD-6419-4994-A690-8E8D30786AED}" type="presParOf" srcId="{4BE94044-9376-41A4-8558-5F741967BBA1}" destId="{E0E375E3-1DCD-4C15-81B1-8199F8A62745}" srcOrd="5" destOrd="0" presId="urn:microsoft.com/office/officeart/2005/8/layout/process2"/>
    <dgm:cxn modelId="{DD4318D6-70EE-465F-998F-10D0B9CF04DF}" type="presParOf" srcId="{E0E375E3-1DCD-4C15-81B1-8199F8A62745}" destId="{F44E619C-0175-4675-9003-48A97B1E4ADF}" srcOrd="0" destOrd="0" presId="urn:microsoft.com/office/officeart/2005/8/layout/process2"/>
    <dgm:cxn modelId="{AEB00893-6F18-42F5-B8D1-F78363F1D4C6}" type="presParOf" srcId="{4BE94044-9376-41A4-8558-5F741967BBA1}" destId="{FE830C82-003D-4C0D-AAEB-17EED23D9290}" srcOrd="6" destOrd="0" presId="urn:microsoft.com/office/officeart/2005/8/layout/process2"/>
    <dgm:cxn modelId="{1A4CE5F3-C6B3-4D74-9589-249F5CCD5124}" type="presParOf" srcId="{4BE94044-9376-41A4-8558-5F741967BBA1}" destId="{0CAA5B66-6B71-49FA-A32D-BC70734BD6F5}" srcOrd="7" destOrd="0" presId="urn:microsoft.com/office/officeart/2005/8/layout/process2"/>
    <dgm:cxn modelId="{1B859F96-F504-40BE-B4B9-1506FF5981C7}" type="presParOf" srcId="{0CAA5B66-6B71-49FA-A32D-BC70734BD6F5}" destId="{A48B19B7-4EC3-4D42-A1CE-1ACF55921199}" srcOrd="0" destOrd="0" presId="urn:microsoft.com/office/officeart/2005/8/layout/process2"/>
    <dgm:cxn modelId="{4B0E8926-ECE8-47AA-B873-469123977181}" type="presParOf" srcId="{4BE94044-9376-41A4-8558-5F741967BBA1}" destId="{891C2BCC-EA06-4CE9-9A22-06D725E553B3}"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0FDD1D-7D9D-4CCE-BE33-DFC5B43EB32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NZ"/>
        </a:p>
      </dgm:t>
    </dgm:pt>
    <dgm:pt modelId="{6469ED32-CE71-4E85-89A0-F018A1B1AC9B}">
      <dgm:prSet phldrT="[Text]"/>
      <dgm:spPr/>
      <dgm:t>
        <a:bodyPr/>
        <a:lstStyle/>
        <a:p>
          <a:r>
            <a:rPr lang="en-NZ" dirty="0"/>
            <a:t>Step 1:</a:t>
          </a:r>
          <a:br>
            <a:rPr lang="en-NZ" dirty="0"/>
          </a:br>
          <a:r>
            <a:rPr lang="en-US" dirty="0"/>
            <a:t>Get to know yourself</a:t>
          </a:r>
          <a:endParaRPr lang="en-NZ" dirty="0"/>
        </a:p>
      </dgm:t>
    </dgm:pt>
    <dgm:pt modelId="{7C910AB8-86B7-4827-ABF6-176DC35F9E14}" type="parTrans" cxnId="{6A014C54-267D-4CF1-BAF2-64EF8A98D9A3}">
      <dgm:prSet/>
      <dgm:spPr/>
      <dgm:t>
        <a:bodyPr/>
        <a:lstStyle/>
        <a:p>
          <a:endParaRPr lang="en-NZ"/>
        </a:p>
      </dgm:t>
    </dgm:pt>
    <dgm:pt modelId="{B8B30286-C753-4A35-B66A-3B7170C6C456}" type="sibTrans" cxnId="{6A014C54-267D-4CF1-BAF2-64EF8A98D9A3}">
      <dgm:prSet/>
      <dgm:spPr/>
      <dgm:t>
        <a:bodyPr/>
        <a:lstStyle/>
        <a:p>
          <a:endParaRPr lang="en-NZ"/>
        </a:p>
      </dgm:t>
    </dgm:pt>
    <dgm:pt modelId="{1CF54FE2-A577-40DF-9AEE-1A9950AC6E20}">
      <dgm:prSet phldrT="[Text]"/>
      <dgm:spPr/>
      <dgm:t>
        <a:bodyPr/>
        <a:lstStyle/>
        <a:p>
          <a:r>
            <a:rPr lang="en-NZ" dirty="0"/>
            <a:t>Step 2:</a:t>
          </a:r>
          <a:br>
            <a:rPr lang="en-NZ" dirty="0"/>
          </a:br>
          <a:r>
            <a:rPr lang="en-NZ" dirty="0"/>
            <a:t>Live your values</a:t>
          </a:r>
        </a:p>
      </dgm:t>
    </dgm:pt>
    <dgm:pt modelId="{B6F7E675-E2C1-4958-A84A-E49740B074D6}" type="parTrans" cxnId="{AE2222C1-BF2B-4FA5-A91A-1F8FA1ADA6ED}">
      <dgm:prSet/>
      <dgm:spPr/>
      <dgm:t>
        <a:bodyPr/>
        <a:lstStyle/>
        <a:p>
          <a:endParaRPr lang="en-NZ"/>
        </a:p>
      </dgm:t>
    </dgm:pt>
    <dgm:pt modelId="{EE527853-8F70-427B-914C-2CED936E67C7}" type="sibTrans" cxnId="{AE2222C1-BF2B-4FA5-A91A-1F8FA1ADA6ED}">
      <dgm:prSet/>
      <dgm:spPr/>
      <dgm:t>
        <a:bodyPr/>
        <a:lstStyle/>
        <a:p>
          <a:endParaRPr lang="en-NZ"/>
        </a:p>
      </dgm:t>
    </dgm:pt>
    <dgm:pt modelId="{1AF0D82B-BB82-4780-AC64-AB1975783E32}">
      <dgm:prSet phldrT="[Text]"/>
      <dgm:spPr>
        <a:solidFill>
          <a:schemeClr val="accent2"/>
        </a:solidFill>
      </dgm:spPr>
      <dgm:t>
        <a:bodyPr/>
        <a:lstStyle/>
        <a:p>
          <a:r>
            <a:rPr lang="en-NZ" dirty="0"/>
            <a:t>Step 3:</a:t>
          </a:r>
          <a:br>
            <a:rPr lang="en-NZ" dirty="0"/>
          </a:br>
          <a:r>
            <a:rPr lang="en-US" dirty="0"/>
            <a:t>Build strong relationships</a:t>
          </a:r>
          <a:endParaRPr lang="en-NZ" dirty="0"/>
        </a:p>
      </dgm:t>
    </dgm:pt>
    <dgm:pt modelId="{68E68CB4-3901-4223-8CD4-9893DF795DE0}" type="parTrans" cxnId="{7371A468-2341-47D6-A534-33BD6F9E77DD}">
      <dgm:prSet/>
      <dgm:spPr/>
      <dgm:t>
        <a:bodyPr/>
        <a:lstStyle/>
        <a:p>
          <a:endParaRPr lang="en-NZ"/>
        </a:p>
      </dgm:t>
    </dgm:pt>
    <dgm:pt modelId="{029D47F9-BB51-42AC-8F44-F81434A54725}" type="sibTrans" cxnId="{7371A468-2341-47D6-A534-33BD6F9E77DD}">
      <dgm:prSet/>
      <dgm:spPr/>
      <dgm:t>
        <a:bodyPr/>
        <a:lstStyle/>
        <a:p>
          <a:endParaRPr lang="en-NZ"/>
        </a:p>
      </dgm:t>
    </dgm:pt>
    <dgm:pt modelId="{E32DC6C1-F0EE-41BD-9246-2A6FC288CE69}">
      <dgm:prSet phldrT="[Text]"/>
      <dgm:spPr/>
      <dgm:t>
        <a:bodyPr/>
        <a:lstStyle/>
        <a:p>
          <a:r>
            <a:rPr lang="en-NZ" dirty="0"/>
            <a:t>Step 4:</a:t>
          </a:r>
          <a:br>
            <a:rPr lang="en-NZ" dirty="0"/>
          </a:br>
          <a:r>
            <a:rPr lang="en-US" dirty="0"/>
            <a:t>Continuous learning and growth </a:t>
          </a:r>
          <a:endParaRPr lang="en-NZ" dirty="0"/>
        </a:p>
      </dgm:t>
    </dgm:pt>
    <dgm:pt modelId="{F7776EFE-13FC-48D8-AB0A-FB25718FE5B4}" type="parTrans" cxnId="{39845BA0-1AF7-482A-97A4-F55800A0E6C5}">
      <dgm:prSet/>
      <dgm:spPr/>
      <dgm:t>
        <a:bodyPr/>
        <a:lstStyle/>
        <a:p>
          <a:endParaRPr lang="en-NZ"/>
        </a:p>
      </dgm:t>
    </dgm:pt>
    <dgm:pt modelId="{1F5BBEF9-53AD-4B82-94DF-DB7BF47DC332}" type="sibTrans" cxnId="{39845BA0-1AF7-482A-97A4-F55800A0E6C5}">
      <dgm:prSet/>
      <dgm:spPr/>
      <dgm:t>
        <a:bodyPr/>
        <a:lstStyle/>
        <a:p>
          <a:endParaRPr lang="en-NZ"/>
        </a:p>
      </dgm:t>
    </dgm:pt>
    <dgm:pt modelId="{CDC8C032-2044-45A4-A4A5-43C9AE0DF4A4}" type="pres">
      <dgm:prSet presAssocID="{3A0FDD1D-7D9D-4CCE-BE33-DFC5B43EB32F}" presName="CompostProcess" presStyleCnt="0">
        <dgm:presLayoutVars>
          <dgm:dir/>
          <dgm:resizeHandles val="exact"/>
        </dgm:presLayoutVars>
      </dgm:prSet>
      <dgm:spPr/>
    </dgm:pt>
    <dgm:pt modelId="{7392E362-B2DB-459D-AC9F-3B457ACCEEE2}" type="pres">
      <dgm:prSet presAssocID="{3A0FDD1D-7D9D-4CCE-BE33-DFC5B43EB32F}" presName="arrow" presStyleLbl="bgShp" presStyleIdx="0" presStyleCnt="1"/>
      <dgm:spPr/>
    </dgm:pt>
    <dgm:pt modelId="{3CB61548-E66A-4CC5-859E-66B2E6C3805B}" type="pres">
      <dgm:prSet presAssocID="{3A0FDD1D-7D9D-4CCE-BE33-DFC5B43EB32F}" presName="linearProcess" presStyleCnt="0"/>
      <dgm:spPr/>
    </dgm:pt>
    <dgm:pt modelId="{F6233C05-137B-4706-8AA3-EE9368DE6CB3}" type="pres">
      <dgm:prSet presAssocID="{6469ED32-CE71-4E85-89A0-F018A1B1AC9B}" presName="textNode" presStyleLbl="node1" presStyleIdx="0" presStyleCnt="4">
        <dgm:presLayoutVars>
          <dgm:bulletEnabled val="1"/>
        </dgm:presLayoutVars>
      </dgm:prSet>
      <dgm:spPr/>
    </dgm:pt>
    <dgm:pt modelId="{CDF32053-4FC9-4F93-B611-0B52B22D8523}" type="pres">
      <dgm:prSet presAssocID="{B8B30286-C753-4A35-B66A-3B7170C6C456}" presName="sibTrans" presStyleCnt="0"/>
      <dgm:spPr/>
    </dgm:pt>
    <dgm:pt modelId="{69EAA396-3A8F-4937-A8C2-5BC0D70FF89A}" type="pres">
      <dgm:prSet presAssocID="{1CF54FE2-A577-40DF-9AEE-1A9950AC6E20}" presName="textNode" presStyleLbl="node1" presStyleIdx="1" presStyleCnt="4">
        <dgm:presLayoutVars>
          <dgm:bulletEnabled val="1"/>
        </dgm:presLayoutVars>
      </dgm:prSet>
      <dgm:spPr/>
    </dgm:pt>
    <dgm:pt modelId="{ECF2D73B-74A0-46AA-B69F-681EFBBF5661}" type="pres">
      <dgm:prSet presAssocID="{EE527853-8F70-427B-914C-2CED936E67C7}" presName="sibTrans" presStyleCnt="0"/>
      <dgm:spPr/>
    </dgm:pt>
    <dgm:pt modelId="{D86236B3-6E82-43CD-AD88-D181D0710A2D}" type="pres">
      <dgm:prSet presAssocID="{1AF0D82B-BB82-4780-AC64-AB1975783E32}" presName="textNode" presStyleLbl="node1" presStyleIdx="2" presStyleCnt="4">
        <dgm:presLayoutVars>
          <dgm:bulletEnabled val="1"/>
        </dgm:presLayoutVars>
      </dgm:prSet>
      <dgm:spPr/>
    </dgm:pt>
    <dgm:pt modelId="{99A2143B-E1C3-4E24-B5D6-9FADDF789A9F}" type="pres">
      <dgm:prSet presAssocID="{029D47F9-BB51-42AC-8F44-F81434A54725}" presName="sibTrans" presStyleCnt="0"/>
      <dgm:spPr/>
    </dgm:pt>
    <dgm:pt modelId="{D9E0796D-8090-419B-896D-76DED846E46D}" type="pres">
      <dgm:prSet presAssocID="{E32DC6C1-F0EE-41BD-9246-2A6FC288CE69}" presName="textNode" presStyleLbl="node1" presStyleIdx="3" presStyleCnt="4">
        <dgm:presLayoutVars>
          <dgm:bulletEnabled val="1"/>
        </dgm:presLayoutVars>
      </dgm:prSet>
      <dgm:spPr/>
    </dgm:pt>
  </dgm:ptLst>
  <dgm:cxnLst>
    <dgm:cxn modelId="{A0E20807-F985-4937-8F0B-CAEC0E6B6528}" type="presOf" srcId="{3A0FDD1D-7D9D-4CCE-BE33-DFC5B43EB32F}" destId="{CDC8C032-2044-45A4-A4A5-43C9AE0DF4A4}" srcOrd="0" destOrd="0" presId="urn:microsoft.com/office/officeart/2005/8/layout/hProcess9"/>
    <dgm:cxn modelId="{7371A468-2341-47D6-A534-33BD6F9E77DD}" srcId="{3A0FDD1D-7D9D-4CCE-BE33-DFC5B43EB32F}" destId="{1AF0D82B-BB82-4780-AC64-AB1975783E32}" srcOrd="2" destOrd="0" parTransId="{68E68CB4-3901-4223-8CD4-9893DF795DE0}" sibTransId="{029D47F9-BB51-42AC-8F44-F81434A54725}"/>
    <dgm:cxn modelId="{BE1AEB4F-2464-48CB-8C90-A7EDC095D9C3}" type="presOf" srcId="{1AF0D82B-BB82-4780-AC64-AB1975783E32}" destId="{D86236B3-6E82-43CD-AD88-D181D0710A2D}" srcOrd="0" destOrd="0" presId="urn:microsoft.com/office/officeart/2005/8/layout/hProcess9"/>
    <dgm:cxn modelId="{6A014C54-267D-4CF1-BAF2-64EF8A98D9A3}" srcId="{3A0FDD1D-7D9D-4CCE-BE33-DFC5B43EB32F}" destId="{6469ED32-CE71-4E85-89A0-F018A1B1AC9B}" srcOrd="0" destOrd="0" parTransId="{7C910AB8-86B7-4827-ABF6-176DC35F9E14}" sibTransId="{B8B30286-C753-4A35-B66A-3B7170C6C456}"/>
    <dgm:cxn modelId="{BD83CB8E-3157-4488-A369-C7F30E335D58}" type="presOf" srcId="{6469ED32-CE71-4E85-89A0-F018A1B1AC9B}" destId="{F6233C05-137B-4706-8AA3-EE9368DE6CB3}" srcOrd="0" destOrd="0" presId="urn:microsoft.com/office/officeart/2005/8/layout/hProcess9"/>
    <dgm:cxn modelId="{39845BA0-1AF7-482A-97A4-F55800A0E6C5}" srcId="{3A0FDD1D-7D9D-4CCE-BE33-DFC5B43EB32F}" destId="{E32DC6C1-F0EE-41BD-9246-2A6FC288CE69}" srcOrd="3" destOrd="0" parTransId="{F7776EFE-13FC-48D8-AB0A-FB25718FE5B4}" sibTransId="{1F5BBEF9-53AD-4B82-94DF-DB7BF47DC332}"/>
    <dgm:cxn modelId="{2308D5B5-C55B-4277-A543-CFB539DF885B}" type="presOf" srcId="{1CF54FE2-A577-40DF-9AEE-1A9950AC6E20}" destId="{69EAA396-3A8F-4937-A8C2-5BC0D70FF89A}" srcOrd="0" destOrd="0" presId="urn:microsoft.com/office/officeart/2005/8/layout/hProcess9"/>
    <dgm:cxn modelId="{AE2222C1-BF2B-4FA5-A91A-1F8FA1ADA6ED}" srcId="{3A0FDD1D-7D9D-4CCE-BE33-DFC5B43EB32F}" destId="{1CF54FE2-A577-40DF-9AEE-1A9950AC6E20}" srcOrd="1" destOrd="0" parTransId="{B6F7E675-E2C1-4958-A84A-E49740B074D6}" sibTransId="{EE527853-8F70-427B-914C-2CED936E67C7}"/>
    <dgm:cxn modelId="{D7A5F1E4-314A-4B7F-B2B4-0670EAF4373C}" type="presOf" srcId="{E32DC6C1-F0EE-41BD-9246-2A6FC288CE69}" destId="{D9E0796D-8090-419B-896D-76DED846E46D}" srcOrd="0" destOrd="0" presId="urn:microsoft.com/office/officeart/2005/8/layout/hProcess9"/>
    <dgm:cxn modelId="{106A1A59-F12D-4049-AAE2-76229F0EF725}" type="presParOf" srcId="{CDC8C032-2044-45A4-A4A5-43C9AE0DF4A4}" destId="{7392E362-B2DB-459D-AC9F-3B457ACCEEE2}" srcOrd="0" destOrd="0" presId="urn:microsoft.com/office/officeart/2005/8/layout/hProcess9"/>
    <dgm:cxn modelId="{41CBD1EA-3533-45E4-8864-B18707BAE878}" type="presParOf" srcId="{CDC8C032-2044-45A4-A4A5-43C9AE0DF4A4}" destId="{3CB61548-E66A-4CC5-859E-66B2E6C3805B}" srcOrd="1" destOrd="0" presId="urn:microsoft.com/office/officeart/2005/8/layout/hProcess9"/>
    <dgm:cxn modelId="{053CF4A5-8F54-4F1F-A8D1-9A58DD1C85C0}" type="presParOf" srcId="{3CB61548-E66A-4CC5-859E-66B2E6C3805B}" destId="{F6233C05-137B-4706-8AA3-EE9368DE6CB3}" srcOrd="0" destOrd="0" presId="urn:microsoft.com/office/officeart/2005/8/layout/hProcess9"/>
    <dgm:cxn modelId="{99F01E96-408F-4A21-87EC-A356E2BC48C9}" type="presParOf" srcId="{3CB61548-E66A-4CC5-859E-66B2E6C3805B}" destId="{CDF32053-4FC9-4F93-B611-0B52B22D8523}" srcOrd="1" destOrd="0" presId="urn:microsoft.com/office/officeart/2005/8/layout/hProcess9"/>
    <dgm:cxn modelId="{4338FC24-6A4F-4C65-9A55-4EAD46D9BB96}" type="presParOf" srcId="{3CB61548-E66A-4CC5-859E-66B2E6C3805B}" destId="{69EAA396-3A8F-4937-A8C2-5BC0D70FF89A}" srcOrd="2" destOrd="0" presId="urn:microsoft.com/office/officeart/2005/8/layout/hProcess9"/>
    <dgm:cxn modelId="{DEB1537B-A8DE-4A3E-A52E-7BEAC0D67553}" type="presParOf" srcId="{3CB61548-E66A-4CC5-859E-66B2E6C3805B}" destId="{ECF2D73B-74A0-46AA-B69F-681EFBBF5661}" srcOrd="3" destOrd="0" presId="urn:microsoft.com/office/officeart/2005/8/layout/hProcess9"/>
    <dgm:cxn modelId="{98382736-DB9D-46B1-B0CC-EBEE5AF6875E}" type="presParOf" srcId="{3CB61548-E66A-4CC5-859E-66B2E6C3805B}" destId="{D86236B3-6E82-43CD-AD88-D181D0710A2D}" srcOrd="4" destOrd="0" presId="urn:microsoft.com/office/officeart/2005/8/layout/hProcess9"/>
    <dgm:cxn modelId="{DBCDC257-8A36-4D4F-A6F6-C97EB101D29A}" type="presParOf" srcId="{3CB61548-E66A-4CC5-859E-66B2E6C3805B}" destId="{99A2143B-E1C3-4E24-B5D6-9FADDF789A9F}" srcOrd="5" destOrd="0" presId="urn:microsoft.com/office/officeart/2005/8/layout/hProcess9"/>
    <dgm:cxn modelId="{BCBDD6F1-2128-40C3-8B30-C7467846A1C1}" type="presParOf" srcId="{3CB61548-E66A-4CC5-859E-66B2E6C3805B}" destId="{D9E0796D-8090-419B-896D-76DED846E46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4AF82-D243-4307-A59A-FB97D3D50DBC}">
      <dsp:nvSpPr>
        <dsp:cNvPr id="0" name=""/>
        <dsp:cNvSpPr/>
      </dsp:nvSpPr>
      <dsp:spPr>
        <a:xfrm>
          <a:off x="1014" y="0"/>
          <a:ext cx="2638068" cy="41842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Enhance Awareness and understanding of PMI brand across SA Community</a:t>
          </a:r>
        </a:p>
      </dsp:txBody>
      <dsp:txXfrm>
        <a:off x="1014" y="0"/>
        <a:ext cx="2638068" cy="1255272"/>
      </dsp:txXfrm>
    </dsp:sp>
    <dsp:sp modelId="{D504C046-A41D-4F0A-B2DD-05125EEBE3E9}">
      <dsp:nvSpPr>
        <dsp:cNvPr id="0" name=""/>
        <dsp:cNvSpPr/>
      </dsp:nvSpPr>
      <dsp:spPr>
        <a:xfrm>
          <a:off x="245384" y="1305043"/>
          <a:ext cx="2110454" cy="271975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AU" sz="2600" kern="1200"/>
            <a:t>Broaden our Reach</a:t>
          </a:r>
        </a:p>
      </dsp:txBody>
      <dsp:txXfrm>
        <a:off x="307197" y="1366856"/>
        <a:ext cx="1986828" cy="2596130"/>
      </dsp:txXfrm>
    </dsp:sp>
    <dsp:sp modelId="{62B520A7-2EED-416E-9490-CC47CE4697C6}">
      <dsp:nvSpPr>
        <dsp:cNvPr id="0" name=""/>
        <dsp:cNvSpPr/>
      </dsp:nvSpPr>
      <dsp:spPr>
        <a:xfrm>
          <a:off x="2836938" y="0"/>
          <a:ext cx="2638068" cy="41842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Increase Breath &amp; Depth of Local Partnerships</a:t>
          </a:r>
        </a:p>
      </dsp:txBody>
      <dsp:txXfrm>
        <a:off x="2836938" y="0"/>
        <a:ext cx="2638068" cy="1255272"/>
      </dsp:txXfrm>
    </dsp:sp>
    <dsp:sp modelId="{D81F9EA6-2744-43C3-BDD2-C8684D5156A5}">
      <dsp:nvSpPr>
        <dsp:cNvPr id="0" name=""/>
        <dsp:cNvSpPr/>
      </dsp:nvSpPr>
      <dsp:spPr>
        <a:xfrm>
          <a:off x="3100745" y="1255272"/>
          <a:ext cx="2110454" cy="271975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AU" sz="2600" kern="1200"/>
            <a:t>Deepen our Impact</a:t>
          </a:r>
        </a:p>
      </dsp:txBody>
      <dsp:txXfrm>
        <a:off x="3162558" y="1317085"/>
        <a:ext cx="1986828" cy="2596130"/>
      </dsp:txXfrm>
    </dsp:sp>
    <dsp:sp modelId="{BAEC930A-FBAB-47B0-AEAB-28ACB8B7178A}">
      <dsp:nvSpPr>
        <dsp:cNvPr id="0" name=""/>
        <dsp:cNvSpPr/>
      </dsp:nvSpPr>
      <dsp:spPr>
        <a:xfrm>
          <a:off x="5672861" y="0"/>
          <a:ext cx="2638068" cy="41842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Have members at the heart of everything we do</a:t>
          </a:r>
        </a:p>
      </dsp:txBody>
      <dsp:txXfrm>
        <a:off x="5672861" y="0"/>
        <a:ext cx="2638068" cy="1255272"/>
      </dsp:txXfrm>
    </dsp:sp>
    <dsp:sp modelId="{7CBE0FF5-D005-4F55-9B15-548381EC0AA4}">
      <dsp:nvSpPr>
        <dsp:cNvPr id="0" name=""/>
        <dsp:cNvSpPr/>
      </dsp:nvSpPr>
      <dsp:spPr>
        <a:xfrm>
          <a:off x="5936668" y="1255272"/>
          <a:ext cx="2110454" cy="271975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AU" sz="2600" kern="1200"/>
            <a:t>Nurture Lasting Relationships</a:t>
          </a:r>
        </a:p>
      </dsp:txBody>
      <dsp:txXfrm>
        <a:off x="5998481" y="1317085"/>
        <a:ext cx="1986828" cy="25961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9012F-FC2F-4AB8-B71E-08D0A370FEA2}">
      <dsp:nvSpPr>
        <dsp:cNvPr id="0" name=""/>
        <dsp:cNvSpPr/>
      </dsp:nvSpPr>
      <dsp:spPr>
        <a:xfrm>
          <a:off x="1735699" y="931409"/>
          <a:ext cx="2159085" cy="2159085"/>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NZ" sz="5400" b="1" kern="1200" dirty="0"/>
            <a:t>OCEAN </a:t>
          </a:r>
          <a:r>
            <a:rPr lang="en-NZ" sz="4800" b="1" kern="1200" dirty="0"/>
            <a:t>Personality</a:t>
          </a:r>
          <a:endParaRPr lang="en-NZ" sz="5400" b="1" kern="1200" dirty="0"/>
        </a:p>
      </dsp:txBody>
      <dsp:txXfrm>
        <a:off x="2051890" y="1247600"/>
        <a:ext cx="1526703" cy="1526703"/>
      </dsp:txXfrm>
    </dsp:sp>
    <dsp:sp modelId="{DB5B71BF-1F1B-4903-B18E-FD5FC075E5FB}">
      <dsp:nvSpPr>
        <dsp:cNvPr id="0" name=""/>
        <dsp:cNvSpPr/>
      </dsp:nvSpPr>
      <dsp:spPr>
        <a:xfrm>
          <a:off x="2275471" y="66612"/>
          <a:ext cx="1079542" cy="1079542"/>
        </a:xfrm>
        <a:prstGeom prst="ellipse">
          <a:avLst/>
        </a:prstGeom>
        <a:solidFill>
          <a:schemeClr val="accent3">
            <a:alpha val="50000"/>
            <a:hueOff val="-2170042"/>
            <a:satOff val="-1770"/>
            <a:lumOff val="7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NZ" sz="1800" b="1" kern="1200" dirty="0"/>
            <a:t>Open to experience</a:t>
          </a:r>
        </a:p>
      </dsp:txBody>
      <dsp:txXfrm>
        <a:off x="2433566" y="224707"/>
        <a:ext cx="763352" cy="763352"/>
      </dsp:txXfrm>
    </dsp:sp>
    <dsp:sp modelId="{E16241AB-2693-4C13-894F-39F656E8C606}">
      <dsp:nvSpPr>
        <dsp:cNvPr id="0" name=""/>
        <dsp:cNvSpPr/>
      </dsp:nvSpPr>
      <dsp:spPr>
        <a:xfrm>
          <a:off x="3611294" y="1037145"/>
          <a:ext cx="1079542" cy="1079542"/>
        </a:xfrm>
        <a:prstGeom prst="ellipse">
          <a:avLst/>
        </a:prstGeom>
        <a:solidFill>
          <a:schemeClr val="accent3">
            <a:alpha val="50000"/>
            <a:hueOff val="-4340083"/>
            <a:satOff val="-3540"/>
            <a:lumOff val="15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NZ" sz="1800" b="1" kern="1200" dirty="0"/>
            <a:t>Conscientiousness</a:t>
          </a:r>
        </a:p>
      </dsp:txBody>
      <dsp:txXfrm>
        <a:off x="3769389" y="1195240"/>
        <a:ext cx="763352" cy="763352"/>
      </dsp:txXfrm>
    </dsp:sp>
    <dsp:sp modelId="{4DA5EAA8-258C-47E7-A34D-EC115501D55A}">
      <dsp:nvSpPr>
        <dsp:cNvPr id="0" name=""/>
        <dsp:cNvSpPr/>
      </dsp:nvSpPr>
      <dsp:spPr>
        <a:xfrm>
          <a:off x="3101055" y="2607501"/>
          <a:ext cx="1079542" cy="1079542"/>
        </a:xfrm>
        <a:prstGeom prst="ellipse">
          <a:avLst/>
        </a:prstGeom>
        <a:solidFill>
          <a:schemeClr val="accent3">
            <a:alpha val="50000"/>
            <a:hueOff val="-6510125"/>
            <a:satOff val="-5310"/>
            <a:lumOff val="22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NZ" sz="1800" b="1" kern="1200" dirty="0"/>
            <a:t>Extroversion</a:t>
          </a:r>
        </a:p>
      </dsp:txBody>
      <dsp:txXfrm>
        <a:off x="3259150" y="2765596"/>
        <a:ext cx="763352" cy="763352"/>
      </dsp:txXfrm>
    </dsp:sp>
    <dsp:sp modelId="{84744B72-1DCC-4453-9787-2458FDEB6780}">
      <dsp:nvSpPr>
        <dsp:cNvPr id="0" name=""/>
        <dsp:cNvSpPr/>
      </dsp:nvSpPr>
      <dsp:spPr>
        <a:xfrm>
          <a:off x="1449886" y="2607501"/>
          <a:ext cx="1079542" cy="1079542"/>
        </a:xfrm>
        <a:prstGeom prst="ellipse">
          <a:avLst/>
        </a:prstGeom>
        <a:solidFill>
          <a:schemeClr val="accent3">
            <a:alpha val="50000"/>
            <a:hueOff val="-8680167"/>
            <a:satOff val="-7080"/>
            <a:lumOff val="30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NZ" sz="1800" b="1" kern="1200" dirty="0"/>
            <a:t>Agreeableness</a:t>
          </a:r>
        </a:p>
      </dsp:txBody>
      <dsp:txXfrm>
        <a:off x="1607981" y="2765596"/>
        <a:ext cx="763352" cy="763352"/>
      </dsp:txXfrm>
    </dsp:sp>
    <dsp:sp modelId="{E2A5F80E-01BA-4EB2-9670-A5FCFA0592B8}">
      <dsp:nvSpPr>
        <dsp:cNvPr id="0" name=""/>
        <dsp:cNvSpPr/>
      </dsp:nvSpPr>
      <dsp:spPr>
        <a:xfrm>
          <a:off x="939647" y="1037145"/>
          <a:ext cx="1079542" cy="1079542"/>
        </a:xfrm>
        <a:prstGeom prst="ellipse">
          <a:avLst/>
        </a:prstGeom>
        <a:solidFill>
          <a:schemeClr val="accent3">
            <a:alpha val="50000"/>
            <a:hueOff val="-10850208"/>
            <a:satOff val="-8850"/>
            <a:lumOff val="37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NZ" sz="1800" b="1" kern="1200" dirty="0"/>
            <a:t>Neuroticism</a:t>
          </a:r>
        </a:p>
      </dsp:txBody>
      <dsp:txXfrm>
        <a:off x="1097742" y="1195240"/>
        <a:ext cx="763352" cy="7633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543D6-9808-4893-A302-645A425FE997}">
      <dsp:nvSpPr>
        <dsp:cNvPr id="0" name=""/>
        <dsp:cNvSpPr/>
      </dsp:nvSpPr>
      <dsp:spPr>
        <a:xfrm>
          <a:off x="620030" y="115"/>
          <a:ext cx="459809" cy="459809"/>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6820EE4-2268-4D92-BA1C-F5959286B74C}">
      <dsp:nvSpPr>
        <dsp:cNvPr id="0" name=""/>
        <dsp:cNvSpPr/>
      </dsp:nvSpPr>
      <dsp:spPr>
        <a:xfrm>
          <a:off x="849935" y="115"/>
          <a:ext cx="2453253" cy="45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Learning</a:t>
          </a:r>
        </a:p>
      </dsp:txBody>
      <dsp:txXfrm>
        <a:off x="849935" y="115"/>
        <a:ext cx="2453253" cy="459809"/>
      </dsp:txXfrm>
    </dsp:sp>
    <dsp:sp modelId="{30166C28-F97C-464F-AC85-16033D0209A6}">
      <dsp:nvSpPr>
        <dsp:cNvPr id="0" name=""/>
        <dsp:cNvSpPr/>
      </dsp:nvSpPr>
      <dsp:spPr>
        <a:xfrm>
          <a:off x="620030" y="459925"/>
          <a:ext cx="459809" cy="459809"/>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1974ACB-5F84-4217-8947-2DE76E00D43B}">
      <dsp:nvSpPr>
        <dsp:cNvPr id="0" name=""/>
        <dsp:cNvSpPr/>
      </dsp:nvSpPr>
      <dsp:spPr>
        <a:xfrm>
          <a:off x="849935" y="459925"/>
          <a:ext cx="2453253" cy="45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Teamwork/Collaboration</a:t>
          </a:r>
        </a:p>
      </dsp:txBody>
      <dsp:txXfrm>
        <a:off x="849935" y="459925"/>
        <a:ext cx="2453253" cy="459809"/>
      </dsp:txXfrm>
    </dsp:sp>
    <dsp:sp modelId="{86E40495-775A-43C1-A5A4-ED6123EE2A79}">
      <dsp:nvSpPr>
        <dsp:cNvPr id="0" name=""/>
        <dsp:cNvSpPr/>
      </dsp:nvSpPr>
      <dsp:spPr>
        <a:xfrm>
          <a:off x="620030" y="919735"/>
          <a:ext cx="459809" cy="459809"/>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FCD051B-12CA-489C-BDCE-DEFC2F16F32E}">
      <dsp:nvSpPr>
        <dsp:cNvPr id="0" name=""/>
        <dsp:cNvSpPr/>
      </dsp:nvSpPr>
      <dsp:spPr>
        <a:xfrm>
          <a:off x="849935" y="919735"/>
          <a:ext cx="2453253" cy="45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Excitement</a:t>
          </a:r>
        </a:p>
      </dsp:txBody>
      <dsp:txXfrm>
        <a:off x="849935" y="919735"/>
        <a:ext cx="2453253" cy="459809"/>
      </dsp:txXfrm>
    </dsp:sp>
    <dsp:sp modelId="{293D492E-F1A5-49C3-8308-A7660A809BEE}">
      <dsp:nvSpPr>
        <dsp:cNvPr id="0" name=""/>
        <dsp:cNvSpPr/>
      </dsp:nvSpPr>
      <dsp:spPr>
        <a:xfrm>
          <a:off x="620030" y="1379544"/>
          <a:ext cx="459809" cy="459809"/>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54079F1-103B-443A-8B88-31046360540E}">
      <dsp:nvSpPr>
        <dsp:cNvPr id="0" name=""/>
        <dsp:cNvSpPr/>
      </dsp:nvSpPr>
      <dsp:spPr>
        <a:xfrm>
          <a:off x="849935" y="1379544"/>
          <a:ext cx="2453253" cy="45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Fun</a:t>
          </a:r>
        </a:p>
      </dsp:txBody>
      <dsp:txXfrm>
        <a:off x="849935" y="1379544"/>
        <a:ext cx="2453253" cy="459809"/>
      </dsp:txXfrm>
    </dsp:sp>
    <dsp:sp modelId="{C8FE6B10-3C42-4939-BD13-BA613C96CB4F}">
      <dsp:nvSpPr>
        <dsp:cNvPr id="0" name=""/>
        <dsp:cNvSpPr/>
      </dsp:nvSpPr>
      <dsp:spPr>
        <a:xfrm>
          <a:off x="620030" y="1839354"/>
          <a:ext cx="459809" cy="459809"/>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D87E2F4-F8A1-488B-83A3-4059A35C37D9}">
      <dsp:nvSpPr>
        <dsp:cNvPr id="0" name=""/>
        <dsp:cNvSpPr/>
      </dsp:nvSpPr>
      <dsp:spPr>
        <a:xfrm>
          <a:off x="849935" y="1839354"/>
          <a:ext cx="2453253" cy="45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Positivity</a:t>
          </a:r>
        </a:p>
      </dsp:txBody>
      <dsp:txXfrm>
        <a:off x="849935" y="1839354"/>
        <a:ext cx="2453253" cy="459809"/>
      </dsp:txXfrm>
    </dsp:sp>
    <dsp:sp modelId="{56309FE2-2DB2-4D10-B3FA-9C2488A15D3B}">
      <dsp:nvSpPr>
        <dsp:cNvPr id="0" name=""/>
        <dsp:cNvSpPr/>
      </dsp:nvSpPr>
      <dsp:spPr>
        <a:xfrm>
          <a:off x="620030" y="2299164"/>
          <a:ext cx="459809" cy="459809"/>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6BECBB4-1234-4313-8D88-7D6CCA538BF5}">
      <dsp:nvSpPr>
        <dsp:cNvPr id="0" name=""/>
        <dsp:cNvSpPr/>
      </dsp:nvSpPr>
      <dsp:spPr>
        <a:xfrm>
          <a:off x="849935" y="2299164"/>
          <a:ext cx="2453253" cy="45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Achievement</a:t>
          </a:r>
        </a:p>
      </dsp:txBody>
      <dsp:txXfrm>
        <a:off x="849935" y="2299164"/>
        <a:ext cx="2453253" cy="4598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543D6-9808-4893-A302-645A425FE997}">
      <dsp:nvSpPr>
        <dsp:cNvPr id="0" name=""/>
        <dsp:cNvSpPr/>
      </dsp:nvSpPr>
      <dsp:spPr>
        <a:xfrm>
          <a:off x="903645" y="103"/>
          <a:ext cx="459813" cy="459813"/>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6820EE4-2268-4D92-BA1C-F5959286B74C}">
      <dsp:nvSpPr>
        <dsp:cNvPr id="0" name=""/>
        <dsp:cNvSpPr/>
      </dsp:nvSpPr>
      <dsp:spPr>
        <a:xfrm>
          <a:off x="1133552" y="103"/>
          <a:ext cx="2453274" cy="459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Motivated</a:t>
          </a:r>
        </a:p>
      </dsp:txBody>
      <dsp:txXfrm>
        <a:off x="1133552" y="103"/>
        <a:ext cx="2453274" cy="459813"/>
      </dsp:txXfrm>
    </dsp:sp>
    <dsp:sp modelId="{30166C28-F97C-464F-AC85-16033D0209A6}">
      <dsp:nvSpPr>
        <dsp:cNvPr id="0" name=""/>
        <dsp:cNvSpPr/>
      </dsp:nvSpPr>
      <dsp:spPr>
        <a:xfrm>
          <a:off x="903645" y="459917"/>
          <a:ext cx="459813" cy="459813"/>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1974ACB-5F84-4217-8947-2DE76E00D43B}">
      <dsp:nvSpPr>
        <dsp:cNvPr id="0" name=""/>
        <dsp:cNvSpPr/>
      </dsp:nvSpPr>
      <dsp:spPr>
        <a:xfrm>
          <a:off x="1133552" y="459917"/>
          <a:ext cx="2453274" cy="459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Resilient (handles stress)</a:t>
          </a:r>
        </a:p>
      </dsp:txBody>
      <dsp:txXfrm>
        <a:off x="1133552" y="459917"/>
        <a:ext cx="2453274" cy="459813"/>
      </dsp:txXfrm>
    </dsp:sp>
    <dsp:sp modelId="{86E40495-775A-43C1-A5A4-ED6123EE2A79}">
      <dsp:nvSpPr>
        <dsp:cNvPr id="0" name=""/>
        <dsp:cNvSpPr/>
      </dsp:nvSpPr>
      <dsp:spPr>
        <a:xfrm>
          <a:off x="903645" y="919731"/>
          <a:ext cx="459813" cy="459813"/>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FCD051B-12CA-489C-BDCE-DEFC2F16F32E}">
      <dsp:nvSpPr>
        <dsp:cNvPr id="0" name=""/>
        <dsp:cNvSpPr/>
      </dsp:nvSpPr>
      <dsp:spPr>
        <a:xfrm>
          <a:off x="1133552" y="919731"/>
          <a:ext cx="2453274" cy="459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Trustworthy</a:t>
          </a:r>
        </a:p>
      </dsp:txBody>
      <dsp:txXfrm>
        <a:off x="1133552" y="919731"/>
        <a:ext cx="2453274" cy="459813"/>
      </dsp:txXfrm>
    </dsp:sp>
    <dsp:sp modelId="{293D492E-F1A5-49C3-8308-A7660A809BEE}">
      <dsp:nvSpPr>
        <dsp:cNvPr id="0" name=""/>
        <dsp:cNvSpPr/>
      </dsp:nvSpPr>
      <dsp:spPr>
        <a:xfrm>
          <a:off x="903645" y="1379544"/>
          <a:ext cx="459813" cy="459813"/>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54079F1-103B-443A-8B88-31046360540E}">
      <dsp:nvSpPr>
        <dsp:cNvPr id="0" name=""/>
        <dsp:cNvSpPr/>
      </dsp:nvSpPr>
      <dsp:spPr>
        <a:xfrm>
          <a:off x="1133552" y="1379544"/>
          <a:ext cx="2453274" cy="459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Communication</a:t>
          </a:r>
        </a:p>
      </dsp:txBody>
      <dsp:txXfrm>
        <a:off x="1133552" y="1379544"/>
        <a:ext cx="2453274" cy="459813"/>
      </dsp:txXfrm>
    </dsp:sp>
    <dsp:sp modelId="{C8FE6B10-3C42-4939-BD13-BA613C96CB4F}">
      <dsp:nvSpPr>
        <dsp:cNvPr id="0" name=""/>
        <dsp:cNvSpPr/>
      </dsp:nvSpPr>
      <dsp:spPr>
        <a:xfrm>
          <a:off x="903645" y="1839358"/>
          <a:ext cx="459813" cy="459813"/>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D87E2F4-F8A1-488B-83A3-4059A35C37D9}">
      <dsp:nvSpPr>
        <dsp:cNvPr id="0" name=""/>
        <dsp:cNvSpPr/>
      </dsp:nvSpPr>
      <dsp:spPr>
        <a:xfrm>
          <a:off x="1133552" y="1839358"/>
          <a:ext cx="2453274" cy="459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Friendly</a:t>
          </a:r>
        </a:p>
      </dsp:txBody>
      <dsp:txXfrm>
        <a:off x="1133552" y="1839358"/>
        <a:ext cx="2453274" cy="459813"/>
      </dsp:txXfrm>
    </dsp:sp>
    <dsp:sp modelId="{56309FE2-2DB2-4D10-B3FA-9C2488A15D3B}">
      <dsp:nvSpPr>
        <dsp:cNvPr id="0" name=""/>
        <dsp:cNvSpPr/>
      </dsp:nvSpPr>
      <dsp:spPr>
        <a:xfrm>
          <a:off x="903645" y="2299172"/>
          <a:ext cx="459813" cy="459813"/>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6BECBB4-1234-4313-8D88-7D6CCA538BF5}">
      <dsp:nvSpPr>
        <dsp:cNvPr id="0" name=""/>
        <dsp:cNvSpPr/>
      </dsp:nvSpPr>
      <dsp:spPr>
        <a:xfrm>
          <a:off x="1133552" y="2299172"/>
          <a:ext cx="2453274" cy="459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NZ" sz="1700" kern="1200" dirty="0">
              <a:solidFill>
                <a:schemeClr val="bg1"/>
              </a:solidFill>
            </a:rPr>
            <a:t>Reliable/Responsible</a:t>
          </a:r>
        </a:p>
      </dsp:txBody>
      <dsp:txXfrm>
        <a:off x="1133552" y="2299172"/>
        <a:ext cx="2453274" cy="4598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EF82E-F933-4EA5-8800-6485C5A9BBF5}">
      <dsp:nvSpPr>
        <dsp:cNvPr id="0" name=""/>
        <dsp:cNvSpPr/>
      </dsp:nvSpPr>
      <dsp:spPr>
        <a:xfrm>
          <a:off x="680304" y="746"/>
          <a:ext cx="2287748" cy="13726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Say one thing and do another</a:t>
          </a:r>
          <a:endParaRPr lang="en-NZ" sz="2000" kern="1200" dirty="0"/>
        </a:p>
      </dsp:txBody>
      <dsp:txXfrm>
        <a:off x="680304" y="746"/>
        <a:ext cx="2287748" cy="1372648"/>
      </dsp:txXfrm>
    </dsp:sp>
    <dsp:sp modelId="{BFF6C8CF-850D-4994-B435-5AFDC27B7F87}">
      <dsp:nvSpPr>
        <dsp:cNvPr id="0" name=""/>
        <dsp:cNvSpPr/>
      </dsp:nvSpPr>
      <dsp:spPr>
        <a:xfrm>
          <a:off x="3196826" y="746"/>
          <a:ext cx="2287748" cy="13726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Won’t admit when they are wrong</a:t>
          </a:r>
          <a:endParaRPr lang="en-NZ" sz="2000" kern="1200" dirty="0"/>
        </a:p>
      </dsp:txBody>
      <dsp:txXfrm>
        <a:off x="3196826" y="746"/>
        <a:ext cx="2287748" cy="1372648"/>
      </dsp:txXfrm>
    </dsp:sp>
    <dsp:sp modelId="{1B32D780-543B-44CB-97AE-4FF9CD1F6B99}">
      <dsp:nvSpPr>
        <dsp:cNvPr id="0" name=""/>
        <dsp:cNvSpPr/>
      </dsp:nvSpPr>
      <dsp:spPr>
        <a:xfrm>
          <a:off x="680304" y="1602170"/>
          <a:ext cx="2287748" cy="13726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Cover up weaknesses</a:t>
          </a:r>
        </a:p>
      </dsp:txBody>
      <dsp:txXfrm>
        <a:off x="680304" y="1602170"/>
        <a:ext cx="2287748" cy="1372648"/>
      </dsp:txXfrm>
    </dsp:sp>
    <dsp:sp modelId="{B24BD3BA-8E98-4478-B0F8-409836202C8E}">
      <dsp:nvSpPr>
        <dsp:cNvPr id="0" name=""/>
        <dsp:cNvSpPr/>
      </dsp:nvSpPr>
      <dsp:spPr>
        <a:xfrm>
          <a:off x="3196826" y="1602170"/>
          <a:ext cx="2287748" cy="13726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 a disagreement, they will come across as defensive</a:t>
          </a:r>
        </a:p>
      </dsp:txBody>
      <dsp:txXfrm>
        <a:off x="3196826" y="1602170"/>
        <a:ext cx="2287748" cy="1372648"/>
      </dsp:txXfrm>
    </dsp:sp>
    <dsp:sp modelId="{A7B88F79-6700-412C-9C7D-5B493663E5F7}">
      <dsp:nvSpPr>
        <dsp:cNvPr id="0" name=""/>
        <dsp:cNvSpPr/>
      </dsp:nvSpPr>
      <dsp:spPr>
        <a:xfrm>
          <a:off x="680304" y="3203594"/>
          <a:ext cx="2287748" cy="13726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Claim other people’s ideas as their own</a:t>
          </a:r>
        </a:p>
      </dsp:txBody>
      <dsp:txXfrm>
        <a:off x="680304" y="3203594"/>
        <a:ext cx="2287748" cy="1372648"/>
      </dsp:txXfrm>
    </dsp:sp>
    <dsp:sp modelId="{F0A0DA2E-C64F-4606-8D4E-AF29FE98C5E5}">
      <dsp:nvSpPr>
        <dsp:cNvPr id="0" name=""/>
        <dsp:cNvSpPr/>
      </dsp:nvSpPr>
      <dsp:spPr>
        <a:xfrm>
          <a:off x="3196826" y="3203594"/>
          <a:ext cx="2287748" cy="13726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Use their position as power</a:t>
          </a:r>
        </a:p>
      </dsp:txBody>
      <dsp:txXfrm>
        <a:off x="3196826" y="3203594"/>
        <a:ext cx="2287748" cy="1372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6739A-7D5A-4797-9651-554E26D1D5A3}">
      <dsp:nvSpPr>
        <dsp:cNvPr id="0" name=""/>
        <dsp:cNvSpPr/>
      </dsp:nvSpPr>
      <dsp:spPr>
        <a:xfrm rot="16200000">
          <a:off x="-540691" y="541982"/>
          <a:ext cx="4439475" cy="3355510"/>
        </a:xfrm>
        <a:prstGeom prst="flowChartManualOperation">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latin typeface="Agrandir Medium"/>
              <a:cs typeface="Calibri Light"/>
            </a:rPr>
            <a:t>Broaden our Reach</a:t>
          </a:r>
        </a:p>
        <a:p>
          <a:pPr marL="0" lvl="0" indent="0" algn="l" defTabSz="1066800" rtl="0">
            <a:lnSpc>
              <a:spcPct val="90000"/>
            </a:lnSpc>
            <a:spcBef>
              <a:spcPct val="0"/>
            </a:spcBef>
            <a:spcAft>
              <a:spcPct val="35000"/>
            </a:spcAft>
            <a:buNone/>
          </a:pPr>
          <a:r>
            <a:rPr lang="en-US" sz="2300" kern="1200">
              <a:solidFill>
                <a:schemeClr val="bg1"/>
              </a:solidFill>
              <a:latin typeface="Agrandir"/>
            </a:rPr>
            <a:t>Empower the PMI Community to share our collective wealth of knowledge with new people who need it.</a:t>
          </a:r>
          <a:endParaRPr lang="en-US" sz="2300" kern="1200"/>
        </a:p>
      </dsp:txBody>
      <dsp:txXfrm rot="5400000">
        <a:off x="1292" y="887894"/>
        <a:ext cx="3355510" cy="2663685"/>
      </dsp:txXfrm>
    </dsp:sp>
    <dsp:sp modelId="{B760D3F2-E7F2-4978-93EB-A3C4151EA30F}">
      <dsp:nvSpPr>
        <dsp:cNvPr id="0" name=""/>
        <dsp:cNvSpPr/>
      </dsp:nvSpPr>
      <dsp:spPr>
        <a:xfrm rot="16200000">
          <a:off x="3066482" y="541982"/>
          <a:ext cx="4439475" cy="3355510"/>
        </a:xfrm>
        <a:prstGeom prst="flowChartManualOperation">
          <a:avLst/>
        </a:prstGeom>
        <a:solidFill>
          <a:srgbClr val="01BF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t" anchorCtr="0">
          <a:noAutofit/>
        </a:bodyPr>
        <a:lstStyle/>
        <a:p>
          <a:pPr marL="0" lvl="0" indent="0" algn="l" defTabSz="1155700">
            <a:lnSpc>
              <a:spcPct val="90000"/>
            </a:lnSpc>
            <a:spcBef>
              <a:spcPct val="0"/>
            </a:spcBef>
            <a:spcAft>
              <a:spcPct val="35000"/>
            </a:spcAft>
            <a:buNone/>
          </a:pPr>
          <a:r>
            <a:rPr lang="en-US" sz="2600" b="1" kern="1200">
              <a:solidFill>
                <a:schemeClr val="bg1"/>
              </a:solidFill>
              <a:latin typeface="Agrandir Medium"/>
              <a:cs typeface="Calibri Light"/>
            </a:rPr>
            <a:t>Deepen our Impact</a:t>
          </a:r>
        </a:p>
        <a:p>
          <a:pPr marL="0" lvl="0" indent="0" algn="l" defTabSz="1155700">
            <a:lnSpc>
              <a:spcPct val="90000"/>
            </a:lnSpc>
            <a:spcBef>
              <a:spcPct val="0"/>
            </a:spcBef>
            <a:spcAft>
              <a:spcPct val="35000"/>
            </a:spcAft>
            <a:buNone/>
          </a:pPr>
          <a:r>
            <a:rPr lang="en-US" sz="2300" kern="1200">
              <a:solidFill>
                <a:schemeClr val="bg1"/>
              </a:solidFill>
              <a:latin typeface="Agrandir"/>
            </a:rPr>
            <a:t>Have a profound impact on people’s lives and EMPOWER THEM to make their ideas a reality.</a:t>
          </a:r>
          <a:endParaRPr lang="en-US" sz="2300" kern="1200">
            <a:latin typeface="Agrandir"/>
          </a:endParaRPr>
        </a:p>
      </dsp:txBody>
      <dsp:txXfrm rot="5400000">
        <a:off x="3608465" y="887894"/>
        <a:ext cx="3355510" cy="2663685"/>
      </dsp:txXfrm>
    </dsp:sp>
    <dsp:sp modelId="{FBF76965-FEBC-488D-927D-29FD965209A5}">
      <dsp:nvSpPr>
        <dsp:cNvPr id="0" name=""/>
        <dsp:cNvSpPr/>
      </dsp:nvSpPr>
      <dsp:spPr>
        <a:xfrm rot="16200000">
          <a:off x="6674947" y="541982"/>
          <a:ext cx="4439475" cy="3355510"/>
        </a:xfrm>
        <a:prstGeom prst="flowChartManualOperation">
          <a:avLst/>
        </a:prstGeom>
        <a:solidFill>
          <a:srgbClr val="4F17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US" sz="2000" b="1" kern="1200">
              <a:solidFill>
                <a:schemeClr val="bg1"/>
              </a:solidFill>
              <a:latin typeface="Agrandir Medium"/>
              <a:cs typeface="Calibri Light"/>
            </a:rPr>
            <a:t>Nurture Lasting Relationships</a:t>
          </a:r>
        </a:p>
        <a:p>
          <a:pPr marL="0" lvl="0" indent="0" defTabSz="889000">
            <a:lnSpc>
              <a:spcPct val="90000"/>
            </a:lnSpc>
            <a:spcBef>
              <a:spcPct val="0"/>
            </a:spcBef>
            <a:spcAft>
              <a:spcPct val="35000"/>
            </a:spcAft>
            <a:buNone/>
          </a:pPr>
          <a:r>
            <a:rPr lang="en-US" sz="2300" kern="1200">
              <a:solidFill>
                <a:schemeClr val="bg1"/>
              </a:solidFill>
              <a:latin typeface="Agrandir"/>
            </a:rPr>
            <a:t>Cultivate deep, trusting relationships with people and organizations who share our aspiration</a:t>
          </a:r>
          <a:r>
            <a:rPr lang="en-US" sz="2400" kern="1200">
              <a:solidFill>
                <a:schemeClr val="bg1"/>
              </a:solidFill>
              <a:latin typeface="Agrandir"/>
            </a:rPr>
            <a:t>.</a:t>
          </a:r>
        </a:p>
        <a:p>
          <a:pPr marL="0" lvl="0" indent="0" algn="l" defTabSz="889000">
            <a:lnSpc>
              <a:spcPct val="90000"/>
            </a:lnSpc>
            <a:spcBef>
              <a:spcPct val="0"/>
            </a:spcBef>
            <a:spcAft>
              <a:spcPct val="35000"/>
            </a:spcAft>
            <a:buNone/>
          </a:pPr>
          <a:endParaRPr lang="en-US" sz="1600" kern="1200">
            <a:latin typeface="Agrandir" panose="00000500000000000000" pitchFamily="2" charset="0"/>
          </a:endParaRPr>
        </a:p>
      </dsp:txBody>
      <dsp:txXfrm rot="5400000">
        <a:off x="7216930" y="887894"/>
        <a:ext cx="3355510" cy="2663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F1DAC-F8FC-4555-9C82-3383651DB176}">
      <dsp:nvSpPr>
        <dsp:cNvPr id="0" name=""/>
        <dsp:cNvSpPr/>
      </dsp:nvSpPr>
      <dsp:spPr>
        <a:xfrm>
          <a:off x="0" y="257298"/>
          <a:ext cx="10121041" cy="1701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5505" tIns="312420" rIns="78550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rgbClr val="000000">
                  <a:hueOff val="0"/>
                  <a:satOff val="0"/>
                  <a:lumOff val="0"/>
                  <a:alphaOff val="0"/>
                </a:srgbClr>
              </a:solidFill>
              <a:latin typeface="Arial" panose="020B0604020202020204"/>
              <a:ea typeface="+mn-ea"/>
              <a:cs typeface="+mn-cs"/>
            </a:rPr>
            <a:t>Develop PMI services that align with the needs of our members and partners by mapping PMI Adelaide services and updating them, considering the members’ and partners’ feedback.</a:t>
          </a:r>
        </a:p>
        <a:p>
          <a:pPr marL="114300" lvl="1" indent="-114300" algn="l" defTabSz="666750">
            <a:lnSpc>
              <a:spcPct val="90000"/>
            </a:lnSpc>
            <a:spcBef>
              <a:spcPct val="0"/>
            </a:spcBef>
            <a:spcAft>
              <a:spcPct val="15000"/>
            </a:spcAft>
            <a:buFont typeface="Times New Roman" panose="02020603050405020304" pitchFamily="18" charset="0"/>
            <a:buChar char="•"/>
          </a:pPr>
          <a:r>
            <a:rPr lang="en-US" sz="1500" kern="1200">
              <a:solidFill>
                <a:srgbClr val="000000">
                  <a:hueOff val="0"/>
                  <a:satOff val="0"/>
                  <a:lumOff val="0"/>
                  <a:alphaOff val="0"/>
                </a:srgbClr>
              </a:solidFill>
              <a:latin typeface="Arial" panose="020B0604020202020204"/>
              <a:ea typeface="+mn-ea"/>
              <a:cs typeface="+mn-cs"/>
            </a:rPr>
            <a:t>Build associations with senior PM leaders, organisations, and government by sending Directors and associate directors to participate in other groups’ activities and relevant events </a:t>
          </a:r>
          <a:endParaRPr lang="en-AU" sz="1500" kern="1200">
            <a:solidFill>
              <a:srgbClr val="000000">
                <a:hueOff val="0"/>
                <a:satOff val="0"/>
                <a:lumOff val="0"/>
                <a:alphaOff val="0"/>
              </a:srgbClr>
            </a:solidFill>
            <a:latin typeface="Arial" panose="020B0604020202020204"/>
            <a:ea typeface="+mn-ea"/>
            <a:cs typeface="+mn-cs"/>
          </a:endParaRPr>
        </a:p>
        <a:p>
          <a:pPr marL="114300" lvl="1" indent="-114300" algn="l" defTabSz="666750">
            <a:lnSpc>
              <a:spcPct val="90000"/>
            </a:lnSpc>
            <a:spcBef>
              <a:spcPct val="0"/>
            </a:spcBef>
            <a:spcAft>
              <a:spcPct val="15000"/>
            </a:spcAft>
            <a:buFont typeface="Times New Roman" panose="02020603050405020304" pitchFamily="18" charset="0"/>
            <a:buChar char="•"/>
          </a:pPr>
          <a:r>
            <a:rPr lang="en-US" sz="1500" kern="1200">
              <a:solidFill>
                <a:srgbClr val="000000">
                  <a:hueOff val="0"/>
                  <a:satOff val="0"/>
                  <a:lumOff val="0"/>
                  <a:alphaOff val="0"/>
                </a:srgbClr>
              </a:solidFill>
              <a:latin typeface="Arial" panose="020B0604020202020204"/>
              <a:ea typeface="+mn-ea"/>
              <a:cs typeface="+mn-cs"/>
            </a:rPr>
            <a:t>Grow membership numbers (including all levels, such as students, Senior Managers and etc.) </a:t>
          </a:r>
          <a:r>
            <a:rPr lang="en-AU" sz="1500" kern="1200">
              <a:solidFill>
                <a:srgbClr val="000000">
                  <a:hueOff val="0"/>
                  <a:satOff val="0"/>
                  <a:lumOff val="0"/>
                  <a:alphaOff val="0"/>
                </a:srgbClr>
              </a:solidFill>
              <a:latin typeface="Arial" panose="020B0604020202020204"/>
              <a:ea typeface="+mn-ea"/>
              <a:cs typeface="+mn-cs"/>
            </a:rPr>
            <a:t>and increase PMI Adelaide’s visibility </a:t>
          </a:r>
          <a:r>
            <a:rPr lang="en-US" sz="1500" kern="1200">
              <a:solidFill>
                <a:srgbClr val="000000">
                  <a:hueOff val="0"/>
                  <a:satOff val="0"/>
                  <a:lumOff val="0"/>
                  <a:alphaOff val="0"/>
                </a:srgbClr>
              </a:solidFill>
              <a:latin typeface="Arial" panose="020B0604020202020204"/>
              <a:ea typeface="+mn-ea"/>
              <a:cs typeface="+mn-cs"/>
            </a:rPr>
            <a:t>by creating a marketing plan</a:t>
          </a:r>
          <a:endParaRPr lang="en-AU" sz="1500" kern="1200">
            <a:solidFill>
              <a:srgbClr val="000000">
                <a:hueOff val="0"/>
                <a:satOff val="0"/>
                <a:lumOff val="0"/>
                <a:alphaOff val="0"/>
              </a:srgbClr>
            </a:solidFill>
            <a:latin typeface="Arial" panose="020B0604020202020204"/>
            <a:ea typeface="+mn-ea"/>
            <a:cs typeface="+mn-cs"/>
          </a:endParaRPr>
        </a:p>
      </dsp:txBody>
      <dsp:txXfrm>
        <a:off x="0" y="257298"/>
        <a:ext cx="10121041" cy="1701000"/>
      </dsp:txXfrm>
    </dsp:sp>
    <dsp:sp modelId="{FBD4A9E9-96D3-4E1C-BEAD-F654755AB7A8}">
      <dsp:nvSpPr>
        <dsp:cNvPr id="0" name=""/>
        <dsp:cNvSpPr/>
      </dsp:nvSpPr>
      <dsp:spPr>
        <a:xfrm>
          <a:off x="506052" y="35898"/>
          <a:ext cx="7084729"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7786" tIns="0" rIns="267786" bIns="0" numCol="1" spcCol="1270" anchor="ctr" anchorCtr="0">
          <a:noAutofit/>
        </a:bodyPr>
        <a:lstStyle/>
        <a:p>
          <a:pPr marL="0" lvl="0" indent="0" algn="l" defTabSz="666750">
            <a:lnSpc>
              <a:spcPct val="90000"/>
            </a:lnSpc>
            <a:spcBef>
              <a:spcPct val="0"/>
            </a:spcBef>
            <a:spcAft>
              <a:spcPct val="35000"/>
            </a:spcAft>
            <a:buNone/>
          </a:pPr>
          <a:r>
            <a:rPr lang="en-AU" sz="1500" b="0" kern="1200" baseline="0"/>
            <a:t>Strategic Goals</a:t>
          </a:r>
          <a:endParaRPr lang="en-US" sz="1500" kern="1200"/>
        </a:p>
      </dsp:txBody>
      <dsp:txXfrm>
        <a:off x="527668" y="57514"/>
        <a:ext cx="7041497" cy="399568"/>
      </dsp:txXfrm>
    </dsp:sp>
    <dsp:sp modelId="{77872197-38A1-47E1-8A04-737B160E5B71}">
      <dsp:nvSpPr>
        <dsp:cNvPr id="0" name=""/>
        <dsp:cNvSpPr/>
      </dsp:nvSpPr>
      <dsp:spPr>
        <a:xfrm>
          <a:off x="0" y="2260698"/>
          <a:ext cx="10121041" cy="2646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5505" tIns="312420" rIns="785505" bIns="106680" numCol="1" spcCol="1270" anchor="t" anchorCtr="0">
          <a:noAutofit/>
        </a:bodyPr>
        <a:lstStyle/>
        <a:p>
          <a:pPr marL="114300" lvl="1" indent="-114300" algn="l" defTabSz="666750">
            <a:lnSpc>
              <a:spcPct val="90000"/>
            </a:lnSpc>
            <a:spcBef>
              <a:spcPct val="0"/>
            </a:spcBef>
            <a:spcAft>
              <a:spcPct val="15000"/>
            </a:spcAft>
            <a:buChar char="•"/>
          </a:pPr>
          <a:r>
            <a:rPr lang="en-US" sz="1500" b="0" i="0" kern="1200"/>
            <a:t>Develop PMI services mapping by December 2023</a:t>
          </a:r>
          <a:endParaRPr lang="en-US" sz="1500" b="0" i="0" kern="1200">
            <a:latin typeface="+mn-lt"/>
          </a:endParaRPr>
        </a:p>
        <a:p>
          <a:pPr marL="114300" lvl="1" indent="-114300" algn="l" defTabSz="666750">
            <a:lnSpc>
              <a:spcPct val="90000"/>
            </a:lnSpc>
            <a:spcBef>
              <a:spcPct val="0"/>
            </a:spcBef>
            <a:spcAft>
              <a:spcPct val="15000"/>
            </a:spcAft>
            <a:buChar char="•"/>
          </a:pPr>
          <a:r>
            <a:rPr lang="en-US" sz="1500" b="0" i="0" kern="1200">
              <a:latin typeface="+mn-lt"/>
            </a:rPr>
            <a:t>Directors and Associate Directors to attend at least one activity or relevant event from other organisations per year</a:t>
          </a:r>
        </a:p>
        <a:p>
          <a:pPr marL="114300" lvl="1" indent="-114300" algn="l" defTabSz="666750">
            <a:lnSpc>
              <a:spcPct val="90000"/>
            </a:lnSpc>
            <a:spcBef>
              <a:spcPct val="0"/>
            </a:spcBef>
            <a:spcAft>
              <a:spcPct val="15000"/>
            </a:spcAft>
            <a:buChar char="•"/>
          </a:pPr>
          <a:r>
            <a:rPr lang="en-AU" sz="1500" b="0" i="0" kern="1200"/>
            <a:t>Increase membership numbers:</a:t>
          </a:r>
        </a:p>
        <a:p>
          <a:pPr marL="228600" lvl="2" indent="-114300" algn="l" defTabSz="666750">
            <a:lnSpc>
              <a:spcPct val="90000"/>
            </a:lnSpc>
            <a:spcBef>
              <a:spcPct val="0"/>
            </a:spcBef>
            <a:spcAft>
              <a:spcPct val="15000"/>
            </a:spcAft>
            <a:buChar char="•"/>
          </a:pPr>
          <a:r>
            <a:rPr lang="en-AU" sz="1500" b="0" i="0" kern="1200"/>
            <a:t>Individual members by 10% per year</a:t>
          </a:r>
        </a:p>
        <a:p>
          <a:pPr marL="228600" lvl="2" indent="-114300" algn="l" defTabSz="666750">
            <a:lnSpc>
              <a:spcPct val="90000"/>
            </a:lnSpc>
            <a:spcBef>
              <a:spcPct val="0"/>
            </a:spcBef>
            <a:spcAft>
              <a:spcPct val="15000"/>
            </a:spcAft>
            <a:buChar char="•"/>
          </a:pPr>
          <a:r>
            <a:rPr lang="en-US" sz="1500" b="0" i="0" kern="1200"/>
            <a:t>Company memberships (defined as an organisation which pays for 5 or more members) by 5 new per year</a:t>
          </a:r>
          <a:endParaRPr lang="en-AU" sz="1500" b="0" i="0" kern="1200"/>
        </a:p>
        <a:p>
          <a:pPr marL="114300" lvl="1" indent="-114300" algn="l" defTabSz="666750">
            <a:lnSpc>
              <a:spcPct val="90000"/>
            </a:lnSpc>
            <a:spcBef>
              <a:spcPct val="0"/>
            </a:spcBef>
            <a:spcAft>
              <a:spcPct val="15000"/>
            </a:spcAft>
            <a:buChar char="•"/>
          </a:pPr>
          <a:r>
            <a:rPr lang="en-US" sz="1500" b="0" i="0" kern="1200"/>
            <a:t>Run 1 major PMI event per year to build visibility and recognition (more than 200 people)</a:t>
          </a:r>
          <a:endParaRPr lang="en-AU" sz="1500" b="0" i="0" kern="1200"/>
        </a:p>
        <a:p>
          <a:pPr marL="114300" lvl="1" indent="-114300" algn="l" defTabSz="666750">
            <a:lnSpc>
              <a:spcPct val="90000"/>
            </a:lnSpc>
            <a:spcBef>
              <a:spcPct val="0"/>
            </a:spcBef>
            <a:spcAft>
              <a:spcPct val="15000"/>
            </a:spcAft>
            <a:buChar char="•"/>
          </a:pPr>
          <a:r>
            <a:rPr lang="en-US" sz="1500" b="0" i="0" kern="1200"/>
            <a:t>Increase PMI Adelaide social media numbers by 10% per platform per year</a:t>
          </a:r>
          <a:endParaRPr lang="en-AU" sz="1500" b="0" i="0" kern="1200"/>
        </a:p>
        <a:p>
          <a:pPr marL="114300" lvl="1" indent="-114300" algn="l" defTabSz="666750">
            <a:lnSpc>
              <a:spcPct val="90000"/>
            </a:lnSpc>
            <a:spcBef>
              <a:spcPct val="0"/>
            </a:spcBef>
            <a:spcAft>
              <a:spcPct val="15000"/>
            </a:spcAft>
            <a:buChar char="•"/>
          </a:pPr>
          <a:r>
            <a:rPr lang="en-AU" sz="1500" b="0" i="0" kern="1200"/>
            <a:t>Create a full marketing plan by June 2023</a:t>
          </a:r>
        </a:p>
      </dsp:txBody>
      <dsp:txXfrm>
        <a:off x="0" y="2260698"/>
        <a:ext cx="10121041" cy="2646000"/>
      </dsp:txXfrm>
    </dsp:sp>
    <dsp:sp modelId="{69E95B2A-679C-464B-AC76-259BB72D2EDD}">
      <dsp:nvSpPr>
        <dsp:cNvPr id="0" name=""/>
        <dsp:cNvSpPr/>
      </dsp:nvSpPr>
      <dsp:spPr>
        <a:xfrm>
          <a:off x="506052" y="2039298"/>
          <a:ext cx="7084729"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7786" tIns="0" rIns="267786" bIns="0" numCol="1" spcCol="1270" anchor="ctr" anchorCtr="0">
          <a:noAutofit/>
        </a:bodyPr>
        <a:lstStyle/>
        <a:p>
          <a:pPr marL="0" lvl="0" indent="0" algn="l" defTabSz="666750">
            <a:lnSpc>
              <a:spcPct val="90000"/>
            </a:lnSpc>
            <a:spcBef>
              <a:spcPct val="0"/>
            </a:spcBef>
            <a:spcAft>
              <a:spcPct val="35000"/>
            </a:spcAft>
            <a:buNone/>
          </a:pPr>
          <a:r>
            <a:rPr lang="en-AU" sz="1500" b="0" kern="1200" baseline="0"/>
            <a:t>Activities and KPI’s</a:t>
          </a:r>
          <a:endParaRPr lang="en-US" sz="1500" kern="1200"/>
        </a:p>
      </dsp:txBody>
      <dsp:txXfrm>
        <a:off x="527668" y="2060914"/>
        <a:ext cx="7041497"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F1DAC-F8FC-4555-9C82-3383651DB176}">
      <dsp:nvSpPr>
        <dsp:cNvPr id="0" name=""/>
        <dsp:cNvSpPr/>
      </dsp:nvSpPr>
      <dsp:spPr>
        <a:xfrm>
          <a:off x="0" y="261682"/>
          <a:ext cx="10121041" cy="20349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5505" tIns="354076" rIns="7855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Increase volunteer numbers and engagement with PMI and delivering a social impact</a:t>
          </a:r>
        </a:p>
        <a:p>
          <a:pPr marL="171450" lvl="1" indent="-171450" algn="l" defTabSz="755650">
            <a:lnSpc>
              <a:spcPct val="90000"/>
            </a:lnSpc>
            <a:spcBef>
              <a:spcPct val="0"/>
            </a:spcBef>
            <a:spcAft>
              <a:spcPct val="15000"/>
            </a:spcAft>
            <a:buChar char="•"/>
          </a:pPr>
          <a:r>
            <a:rPr lang="en-US" sz="1700" kern="1200"/>
            <a:t>Build Scalable services and support mechanisms.</a:t>
          </a:r>
        </a:p>
        <a:p>
          <a:pPr marL="171450" lvl="1" indent="-171450" algn="l" defTabSz="755650">
            <a:lnSpc>
              <a:spcPct val="90000"/>
            </a:lnSpc>
            <a:spcBef>
              <a:spcPct val="0"/>
            </a:spcBef>
            <a:spcAft>
              <a:spcPct val="15000"/>
            </a:spcAft>
            <a:buChar char="•"/>
          </a:pPr>
          <a:r>
            <a:rPr lang="en-US" sz="1700" kern="1200"/>
            <a:t>Increase sponsorships and partners (including government)</a:t>
          </a:r>
        </a:p>
        <a:p>
          <a:pPr marL="171450" lvl="1" indent="-171450" algn="l" defTabSz="755650">
            <a:lnSpc>
              <a:spcPct val="90000"/>
            </a:lnSpc>
            <a:spcBef>
              <a:spcPct val="0"/>
            </a:spcBef>
            <a:spcAft>
              <a:spcPct val="15000"/>
            </a:spcAft>
            <a:buChar char="•"/>
          </a:pPr>
          <a:r>
            <a:rPr lang="en-US" sz="1700" kern="1200"/>
            <a:t>Increase PMI Adelaide’s representation at PMI Global and APAC</a:t>
          </a:r>
        </a:p>
        <a:p>
          <a:pPr marL="171450" lvl="1" indent="-171450" algn="l" defTabSz="755650">
            <a:lnSpc>
              <a:spcPct val="90000"/>
            </a:lnSpc>
            <a:spcBef>
              <a:spcPct val="0"/>
            </a:spcBef>
            <a:spcAft>
              <a:spcPct val="15000"/>
            </a:spcAft>
            <a:buChar char="•"/>
          </a:pPr>
          <a:r>
            <a:rPr lang="en-US" sz="1700" kern="1200"/>
            <a:t>Leverage PMI global reach &amp; relationships</a:t>
          </a:r>
        </a:p>
        <a:p>
          <a:pPr marL="171450" lvl="1" indent="-171450" algn="l" defTabSz="755650">
            <a:lnSpc>
              <a:spcPct val="90000"/>
            </a:lnSpc>
            <a:spcBef>
              <a:spcPct val="0"/>
            </a:spcBef>
            <a:spcAft>
              <a:spcPct val="15000"/>
            </a:spcAft>
            <a:buChar char="•"/>
          </a:pPr>
          <a:r>
            <a:rPr lang="en-US" sz="1700" kern="1200"/>
            <a:t>Introduce social impact programs or projects </a:t>
          </a:r>
        </a:p>
      </dsp:txBody>
      <dsp:txXfrm>
        <a:off x="0" y="261682"/>
        <a:ext cx="10121041" cy="2034900"/>
      </dsp:txXfrm>
    </dsp:sp>
    <dsp:sp modelId="{FBD4A9E9-96D3-4E1C-BEAD-F654755AB7A8}">
      <dsp:nvSpPr>
        <dsp:cNvPr id="0" name=""/>
        <dsp:cNvSpPr/>
      </dsp:nvSpPr>
      <dsp:spPr>
        <a:xfrm>
          <a:off x="506052" y="10762"/>
          <a:ext cx="7084729"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7786" tIns="0" rIns="267786" bIns="0" numCol="1" spcCol="1270" anchor="ctr" anchorCtr="0">
          <a:noAutofit/>
        </a:bodyPr>
        <a:lstStyle/>
        <a:p>
          <a:pPr marL="0" lvl="0" indent="0" algn="l" defTabSz="755650">
            <a:lnSpc>
              <a:spcPct val="90000"/>
            </a:lnSpc>
            <a:spcBef>
              <a:spcPct val="0"/>
            </a:spcBef>
            <a:spcAft>
              <a:spcPct val="35000"/>
            </a:spcAft>
            <a:buNone/>
          </a:pPr>
          <a:r>
            <a:rPr lang="en-AU" sz="1700" b="0" kern="1200" baseline="0"/>
            <a:t>Strategic Goals</a:t>
          </a:r>
          <a:endParaRPr lang="en-US" sz="1700" kern="1200"/>
        </a:p>
      </dsp:txBody>
      <dsp:txXfrm>
        <a:off x="530550" y="35260"/>
        <a:ext cx="7035733" cy="452844"/>
      </dsp:txXfrm>
    </dsp:sp>
    <dsp:sp modelId="{77872197-38A1-47E1-8A04-737B160E5B71}">
      <dsp:nvSpPr>
        <dsp:cNvPr id="0" name=""/>
        <dsp:cNvSpPr/>
      </dsp:nvSpPr>
      <dsp:spPr>
        <a:xfrm>
          <a:off x="0" y="2639303"/>
          <a:ext cx="10121041" cy="21955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5505" tIns="354076" rIns="7855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Develop additional volunteer opportunities for PMI members and increase volunteer numbers by 10% per year</a:t>
          </a:r>
          <a:endParaRPr lang="en-US" sz="1700" kern="1200">
            <a:latin typeface="+mn-lt"/>
          </a:endParaRPr>
        </a:p>
        <a:p>
          <a:pPr marL="171450" lvl="1" indent="-171450" algn="l" defTabSz="755650">
            <a:lnSpc>
              <a:spcPct val="90000"/>
            </a:lnSpc>
            <a:spcBef>
              <a:spcPct val="0"/>
            </a:spcBef>
            <a:spcAft>
              <a:spcPct val="15000"/>
            </a:spcAft>
            <a:buChar char="•"/>
          </a:pPr>
          <a:r>
            <a:rPr lang="en-US" sz="1700" kern="1200"/>
            <a:t>Add one new support product\service to the PMI service mapping per year</a:t>
          </a:r>
        </a:p>
        <a:p>
          <a:pPr marL="171450" lvl="1" indent="-171450" algn="l" defTabSz="755650">
            <a:lnSpc>
              <a:spcPct val="90000"/>
            </a:lnSpc>
            <a:spcBef>
              <a:spcPct val="0"/>
            </a:spcBef>
            <a:spcAft>
              <a:spcPct val="15000"/>
            </a:spcAft>
            <a:buChar char="•"/>
          </a:pPr>
          <a:r>
            <a:rPr lang="en-US" sz="1700" kern="1200"/>
            <a:t>Double the number of partners\sponsors per year</a:t>
          </a:r>
        </a:p>
        <a:p>
          <a:pPr marL="171450" lvl="1" indent="-171450" algn="l" defTabSz="755650">
            <a:lnSpc>
              <a:spcPct val="90000"/>
            </a:lnSpc>
            <a:spcBef>
              <a:spcPct val="0"/>
            </a:spcBef>
            <a:spcAft>
              <a:spcPct val="15000"/>
            </a:spcAft>
            <a:buChar char="•"/>
          </a:pPr>
          <a:r>
            <a:rPr lang="en-US" sz="1700" kern="1200"/>
            <a:t>Introduce PMI Global in our events at least once per year</a:t>
          </a:r>
        </a:p>
        <a:p>
          <a:pPr marL="171450" lvl="1" indent="-171450" algn="l" defTabSz="755650">
            <a:lnSpc>
              <a:spcPct val="90000"/>
            </a:lnSpc>
            <a:spcBef>
              <a:spcPct val="0"/>
            </a:spcBef>
            <a:spcAft>
              <a:spcPct val="15000"/>
            </a:spcAft>
            <a:buChar char="•"/>
          </a:pPr>
          <a:r>
            <a:rPr lang="en-US" sz="1700" kern="1200"/>
            <a:t>Introduce at least one social impact program or project that provides a positive effect o</a:t>
          </a:r>
          <a:r>
            <a:rPr lang="en-AU" sz="1700" kern="1200"/>
            <a:t>n a community or not-for-profit by 2025</a:t>
          </a:r>
          <a:endParaRPr lang="en-US" sz="1700" kern="1200"/>
        </a:p>
      </dsp:txBody>
      <dsp:txXfrm>
        <a:off x="0" y="2639303"/>
        <a:ext cx="10121041" cy="2195550"/>
      </dsp:txXfrm>
    </dsp:sp>
    <dsp:sp modelId="{69E95B2A-679C-464B-AC76-259BB72D2EDD}">
      <dsp:nvSpPr>
        <dsp:cNvPr id="0" name=""/>
        <dsp:cNvSpPr/>
      </dsp:nvSpPr>
      <dsp:spPr>
        <a:xfrm>
          <a:off x="506052" y="2388383"/>
          <a:ext cx="7084729"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7786" tIns="0" rIns="267786" bIns="0" numCol="1" spcCol="1270" anchor="ctr" anchorCtr="0">
          <a:noAutofit/>
        </a:bodyPr>
        <a:lstStyle/>
        <a:p>
          <a:pPr marL="0" lvl="0" indent="0" algn="l" defTabSz="755650">
            <a:lnSpc>
              <a:spcPct val="90000"/>
            </a:lnSpc>
            <a:spcBef>
              <a:spcPct val="0"/>
            </a:spcBef>
            <a:spcAft>
              <a:spcPct val="35000"/>
            </a:spcAft>
            <a:buNone/>
          </a:pPr>
          <a:r>
            <a:rPr lang="en-AU" sz="1700" b="0" kern="1200" baseline="0"/>
            <a:t>Activities and KPI’s</a:t>
          </a:r>
          <a:endParaRPr lang="en-US" sz="1700" kern="1200"/>
        </a:p>
      </dsp:txBody>
      <dsp:txXfrm>
        <a:off x="530550" y="2412881"/>
        <a:ext cx="7035733"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F1DAC-F8FC-4555-9C82-3383651DB176}">
      <dsp:nvSpPr>
        <dsp:cNvPr id="0" name=""/>
        <dsp:cNvSpPr/>
      </dsp:nvSpPr>
      <dsp:spPr>
        <a:xfrm>
          <a:off x="0" y="453655"/>
          <a:ext cx="10121041" cy="17860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5505" tIns="374904" rIns="78550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Build long-lasting relationships with associations to develop strategic opportunities.</a:t>
          </a:r>
        </a:p>
        <a:p>
          <a:pPr marL="171450" lvl="1" indent="-171450" algn="l" defTabSz="800100">
            <a:lnSpc>
              <a:spcPct val="90000"/>
            </a:lnSpc>
            <a:spcBef>
              <a:spcPct val="0"/>
            </a:spcBef>
            <a:spcAft>
              <a:spcPct val="15000"/>
            </a:spcAft>
            <a:buChar char="•"/>
          </a:pPr>
          <a:r>
            <a:rPr lang="en-US" sz="1800" kern="1200"/>
            <a:t>Develop Project Management skills, knowledge and career opportunities for all members and associated organisations.</a:t>
          </a:r>
        </a:p>
        <a:p>
          <a:pPr marL="171450" lvl="1" indent="-171450" algn="l" defTabSz="800100">
            <a:lnSpc>
              <a:spcPct val="90000"/>
            </a:lnSpc>
            <a:spcBef>
              <a:spcPct val="0"/>
            </a:spcBef>
            <a:spcAft>
              <a:spcPct val="15000"/>
            </a:spcAft>
            <a:buChar char="•"/>
          </a:pPr>
          <a:r>
            <a:rPr lang="en-US" sz="1800" kern="1200"/>
            <a:t>Facilitate awards with educational members and other organisations to integrate them into the PMI project management recognition.</a:t>
          </a:r>
        </a:p>
      </dsp:txBody>
      <dsp:txXfrm>
        <a:off x="0" y="453655"/>
        <a:ext cx="10121041" cy="1786050"/>
      </dsp:txXfrm>
    </dsp:sp>
    <dsp:sp modelId="{FBD4A9E9-96D3-4E1C-BEAD-F654755AB7A8}">
      <dsp:nvSpPr>
        <dsp:cNvPr id="0" name=""/>
        <dsp:cNvSpPr/>
      </dsp:nvSpPr>
      <dsp:spPr>
        <a:xfrm>
          <a:off x="506052" y="187975"/>
          <a:ext cx="7084729"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7786" tIns="0" rIns="267786" bIns="0" numCol="1" spcCol="1270" anchor="ctr" anchorCtr="0">
          <a:noAutofit/>
        </a:bodyPr>
        <a:lstStyle/>
        <a:p>
          <a:pPr marL="0" lvl="0" indent="0" algn="l" defTabSz="800100">
            <a:lnSpc>
              <a:spcPct val="90000"/>
            </a:lnSpc>
            <a:spcBef>
              <a:spcPct val="0"/>
            </a:spcBef>
            <a:spcAft>
              <a:spcPct val="35000"/>
            </a:spcAft>
            <a:buNone/>
          </a:pPr>
          <a:r>
            <a:rPr lang="en-AU" sz="1800" b="0" kern="1200" baseline="0"/>
            <a:t>Strategic Goals</a:t>
          </a:r>
          <a:endParaRPr lang="en-US" sz="1800" kern="1200"/>
        </a:p>
      </dsp:txBody>
      <dsp:txXfrm>
        <a:off x="531991" y="213914"/>
        <a:ext cx="7032851" cy="479482"/>
      </dsp:txXfrm>
    </dsp:sp>
    <dsp:sp modelId="{77872197-38A1-47E1-8A04-737B160E5B71}">
      <dsp:nvSpPr>
        <dsp:cNvPr id="0" name=""/>
        <dsp:cNvSpPr/>
      </dsp:nvSpPr>
      <dsp:spPr>
        <a:xfrm>
          <a:off x="0" y="2602586"/>
          <a:ext cx="10121041" cy="2041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5505" tIns="374904" rIns="78550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Establish formal/informal relationships with 2 strategic associations per year.</a:t>
          </a:r>
          <a:endParaRPr lang="en-US" sz="1800" kern="1200">
            <a:latin typeface="+mn-lt"/>
          </a:endParaRPr>
        </a:p>
        <a:p>
          <a:pPr marL="171450" lvl="1" indent="-171450" algn="l" defTabSz="800100">
            <a:lnSpc>
              <a:spcPct val="90000"/>
            </a:lnSpc>
            <a:spcBef>
              <a:spcPct val="0"/>
            </a:spcBef>
            <a:spcAft>
              <a:spcPct val="15000"/>
            </a:spcAft>
            <a:buChar char="•"/>
          </a:pPr>
          <a:r>
            <a:rPr lang="en-US" sz="1800" kern="1200"/>
            <a:t>Measure PMI Adelaide Member recognition of the value of PMI Adelaide professional development and career advancement once a year.</a:t>
          </a:r>
        </a:p>
        <a:p>
          <a:pPr marL="171450" lvl="1" indent="-171450" algn="l" defTabSz="800100">
            <a:lnSpc>
              <a:spcPct val="90000"/>
            </a:lnSpc>
            <a:spcBef>
              <a:spcPct val="0"/>
            </a:spcBef>
            <a:spcAft>
              <a:spcPct val="15000"/>
            </a:spcAft>
            <a:buChar char="•"/>
          </a:pPr>
          <a:r>
            <a:rPr lang="en-US" sz="1800" kern="1200"/>
            <a:t>Create a student award (combining the relevant education institutions), a professional and organisation awards by 2024.</a:t>
          </a:r>
        </a:p>
        <a:p>
          <a:pPr marL="171450" lvl="1" indent="-171450" algn="l" defTabSz="800100">
            <a:lnSpc>
              <a:spcPct val="90000"/>
            </a:lnSpc>
            <a:spcBef>
              <a:spcPct val="0"/>
            </a:spcBef>
            <a:spcAft>
              <a:spcPct val="15000"/>
            </a:spcAft>
            <a:buChar char="•"/>
          </a:pPr>
          <a:endParaRPr lang="en-US" sz="1800" kern="1200"/>
        </a:p>
      </dsp:txBody>
      <dsp:txXfrm>
        <a:off x="0" y="2602586"/>
        <a:ext cx="10121041" cy="2041200"/>
      </dsp:txXfrm>
    </dsp:sp>
    <dsp:sp modelId="{69E95B2A-679C-464B-AC76-259BB72D2EDD}">
      <dsp:nvSpPr>
        <dsp:cNvPr id="0" name=""/>
        <dsp:cNvSpPr/>
      </dsp:nvSpPr>
      <dsp:spPr>
        <a:xfrm>
          <a:off x="506052" y="2336906"/>
          <a:ext cx="7084729"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7786" tIns="0" rIns="267786" bIns="0" numCol="1" spcCol="1270" anchor="ctr" anchorCtr="0">
          <a:noAutofit/>
        </a:bodyPr>
        <a:lstStyle/>
        <a:p>
          <a:pPr marL="0" lvl="0" indent="0" algn="l" defTabSz="800100">
            <a:lnSpc>
              <a:spcPct val="90000"/>
            </a:lnSpc>
            <a:spcBef>
              <a:spcPct val="0"/>
            </a:spcBef>
            <a:spcAft>
              <a:spcPct val="35000"/>
            </a:spcAft>
            <a:buNone/>
          </a:pPr>
          <a:r>
            <a:rPr lang="en-AU" sz="1800" b="0" kern="1200" baseline="0"/>
            <a:t>Activities and KPI’s</a:t>
          </a:r>
          <a:endParaRPr lang="en-US" sz="1800" kern="1200"/>
        </a:p>
      </dsp:txBody>
      <dsp:txXfrm>
        <a:off x="531991" y="2362845"/>
        <a:ext cx="7032851"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7DC2C-0122-4FFB-B542-139A1D0CFF98}">
      <dsp:nvSpPr>
        <dsp:cNvPr id="0" name=""/>
        <dsp:cNvSpPr/>
      </dsp:nvSpPr>
      <dsp:spPr>
        <a:xfrm>
          <a:off x="4181" y="0"/>
          <a:ext cx="2370048" cy="484849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Q1 Jan - Mar</a:t>
          </a:r>
          <a:endParaRPr lang="en-AU" sz="2800" kern="1200"/>
        </a:p>
      </dsp:txBody>
      <dsp:txXfrm>
        <a:off x="4181" y="0"/>
        <a:ext cx="2370048" cy="1454548"/>
      </dsp:txXfrm>
    </dsp:sp>
    <dsp:sp modelId="{D660E18A-9A88-45DA-A614-D663622922D6}">
      <dsp:nvSpPr>
        <dsp:cNvPr id="0" name=""/>
        <dsp:cNvSpPr/>
      </dsp:nvSpPr>
      <dsp:spPr>
        <a:xfrm>
          <a:off x="205600" y="1455754"/>
          <a:ext cx="1967210" cy="110644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a:t>AGM with Leadership Speaker</a:t>
          </a:r>
          <a:endParaRPr lang="en-AU" sz="1600" kern="1200"/>
        </a:p>
      </dsp:txBody>
      <dsp:txXfrm>
        <a:off x="238007" y="1488161"/>
        <a:ext cx="1902396" cy="1041634"/>
      </dsp:txXfrm>
    </dsp:sp>
    <dsp:sp modelId="{956A10BC-6EF6-4476-9B0B-4CA3D19B9DB5}">
      <dsp:nvSpPr>
        <dsp:cNvPr id="0" name=""/>
        <dsp:cNvSpPr/>
      </dsp:nvSpPr>
      <dsp:spPr>
        <a:xfrm>
          <a:off x="205983" y="2725792"/>
          <a:ext cx="1966443" cy="89897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a:t>Beer and Brains</a:t>
          </a:r>
          <a:endParaRPr lang="en-AU" sz="1600" kern="1200"/>
        </a:p>
      </dsp:txBody>
      <dsp:txXfrm>
        <a:off x="232313" y="2752122"/>
        <a:ext cx="1913783" cy="846311"/>
      </dsp:txXfrm>
    </dsp:sp>
    <dsp:sp modelId="{AC95AED6-A447-4FEE-B103-313E4F43612A}">
      <dsp:nvSpPr>
        <dsp:cNvPr id="0" name=""/>
        <dsp:cNvSpPr/>
      </dsp:nvSpPr>
      <dsp:spPr>
        <a:xfrm>
          <a:off x="205600" y="3788353"/>
          <a:ext cx="1967210" cy="81651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a:t>Uni Mentoring</a:t>
          </a:r>
          <a:endParaRPr lang="en-AU" sz="1600" kern="1200"/>
        </a:p>
      </dsp:txBody>
      <dsp:txXfrm>
        <a:off x="229515" y="3812268"/>
        <a:ext cx="1919380" cy="768680"/>
      </dsp:txXfrm>
    </dsp:sp>
    <dsp:sp modelId="{BC1D7581-B2A7-452C-9AE8-357F6C4D64B6}">
      <dsp:nvSpPr>
        <dsp:cNvPr id="0" name=""/>
        <dsp:cNvSpPr/>
      </dsp:nvSpPr>
      <dsp:spPr>
        <a:xfrm>
          <a:off x="2716577" y="0"/>
          <a:ext cx="2370048" cy="484849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GB" sz="2800" kern="1200"/>
            <a:t>Q2 Apr </a:t>
          </a:r>
          <a:r>
            <a:rPr lang="en-GB" sz="2800" kern="1200">
              <a:latin typeface="Calibri"/>
            </a:rPr>
            <a:t>– </a:t>
          </a:r>
          <a:r>
            <a:rPr lang="en-GB" sz="2800" kern="1200"/>
            <a:t>Jun</a:t>
          </a:r>
          <a:endParaRPr lang="en-AU" sz="2800" kern="1200">
            <a:latin typeface="Calibri"/>
          </a:endParaRPr>
        </a:p>
      </dsp:txBody>
      <dsp:txXfrm>
        <a:off x="2716577" y="0"/>
        <a:ext cx="2370048" cy="1454548"/>
      </dsp:txXfrm>
    </dsp:sp>
    <dsp:sp modelId="{63F21313-21F8-486D-ADDB-2DDCD7EB8675}">
      <dsp:nvSpPr>
        <dsp:cNvPr id="0" name=""/>
        <dsp:cNvSpPr/>
      </dsp:nvSpPr>
      <dsp:spPr>
        <a:xfrm>
          <a:off x="5428973" y="0"/>
          <a:ext cx="2370048" cy="484849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Q3 July - Sept</a:t>
          </a:r>
          <a:endParaRPr lang="en-AU" sz="2800" kern="1200"/>
        </a:p>
      </dsp:txBody>
      <dsp:txXfrm>
        <a:off x="5428973" y="0"/>
        <a:ext cx="2370048" cy="1454548"/>
      </dsp:txXfrm>
    </dsp:sp>
    <dsp:sp modelId="{AFE45CA3-C2D4-4372-A71C-64A36AB96E72}">
      <dsp:nvSpPr>
        <dsp:cNvPr id="0" name=""/>
        <dsp:cNvSpPr/>
      </dsp:nvSpPr>
      <dsp:spPr>
        <a:xfrm>
          <a:off x="8141369" y="0"/>
          <a:ext cx="2370048" cy="484849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Q4 Oct - Dec</a:t>
          </a:r>
          <a:endParaRPr lang="en-AU" sz="2800" kern="1200"/>
        </a:p>
      </dsp:txBody>
      <dsp:txXfrm>
        <a:off x="8141369" y="0"/>
        <a:ext cx="2370048" cy="14545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7993F-8EB7-42C9-AF26-9F9A42693974}">
      <dsp:nvSpPr>
        <dsp:cNvPr id="0" name=""/>
        <dsp:cNvSpPr/>
      </dsp:nvSpPr>
      <dsp:spPr>
        <a:xfrm>
          <a:off x="0" y="2234"/>
          <a:ext cx="66637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C12F9-7785-4231-8EF4-9FB43CB2D7B3}">
      <dsp:nvSpPr>
        <dsp:cNvPr id="0" name=""/>
        <dsp:cNvSpPr/>
      </dsp:nvSpPr>
      <dsp:spPr>
        <a:xfrm>
          <a:off x="0" y="2234"/>
          <a:ext cx="2067165" cy="76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NZ" sz="3200" b="1" kern="1200" dirty="0"/>
            <a:t>Autocratic</a:t>
          </a:r>
        </a:p>
      </dsp:txBody>
      <dsp:txXfrm>
        <a:off x="0" y="2234"/>
        <a:ext cx="2067165" cy="762048"/>
      </dsp:txXfrm>
    </dsp:sp>
    <dsp:sp modelId="{9B200561-7F17-4C25-9953-EA64868182EE}">
      <dsp:nvSpPr>
        <dsp:cNvPr id="0" name=""/>
        <dsp:cNvSpPr/>
      </dsp:nvSpPr>
      <dsp:spPr>
        <a:xfrm>
          <a:off x="2153260" y="19946"/>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Makes decisions for the team</a:t>
          </a:r>
        </a:p>
      </dsp:txBody>
      <dsp:txXfrm>
        <a:off x="2153260" y="19946"/>
        <a:ext cx="4505641" cy="354233"/>
      </dsp:txXfrm>
    </dsp:sp>
    <dsp:sp modelId="{63A7401F-599B-41B6-B586-451B2F44E325}">
      <dsp:nvSpPr>
        <dsp:cNvPr id="0" name=""/>
        <dsp:cNvSpPr/>
      </dsp:nvSpPr>
      <dsp:spPr>
        <a:xfrm>
          <a:off x="2067165" y="374180"/>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FB41EE-EE0B-420B-A298-D51AEF2A70D7}">
      <dsp:nvSpPr>
        <dsp:cNvPr id="0" name=""/>
        <dsp:cNvSpPr/>
      </dsp:nvSpPr>
      <dsp:spPr>
        <a:xfrm>
          <a:off x="2153260" y="391891"/>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Command and control</a:t>
          </a:r>
        </a:p>
      </dsp:txBody>
      <dsp:txXfrm>
        <a:off x="2153260" y="391891"/>
        <a:ext cx="4505641" cy="354233"/>
      </dsp:txXfrm>
    </dsp:sp>
    <dsp:sp modelId="{ED0C46D1-85D1-47FA-BBD9-2DBDBE681592}">
      <dsp:nvSpPr>
        <dsp:cNvPr id="0" name=""/>
        <dsp:cNvSpPr/>
      </dsp:nvSpPr>
      <dsp:spPr>
        <a:xfrm>
          <a:off x="2067165" y="746125"/>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6DCA36-B4D8-4B0E-AD15-8447735FB9D0}">
      <dsp:nvSpPr>
        <dsp:cNvPr id="0" name=""/>
        <dsp:cNvSpPr/>
      </dsp:nvSpPr>
      <dsp:spPr>
        <a:xfrm>
          <a:off x="0" y="764283"/>
          <a:ext cx="66637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D1D620-7211-43C5-8FA5-B42C7EEB299A}">
      <dsp:nvSpPr>
        <dsp:cNvPr id="0" name=""/>
        <dsp:cNvSpPr/>
      </dsp:nvSpPr>
      <dsp:spPr>
        <a:xfrm>
          <a:off x="0" y="764283"/>
          <a:ext cx="2067165" cy="76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NZ" sz="3200" b="1" kern="1200" dirty="0"/>
            <a:t>Democratic</a:t>
          </a:r>
        </a:p>
      </dsp:txBody>
      <dsp:txXfrm>
        <a:off x="0" y="764283"/>
        <a:ext cx="2067165" cy="762048"/>
      </dsp:txXfrm>
    </dsp:sp>
    <dsp:sp modelId="{703B3526-6D33-485D-BB0F-63FF0F8FF320}">
      <dsp:nvSpPr>
        <dsp:cNvPr id="0" name=""/>
        <dsp:cNvSpPr/>
      </dsp:nvSpPr>
      <dsp:spPr>
        <a:xfrm>
          <a:off x="2153260" y="781995"/>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Team makes the decisions</a:t>
          </a:r>
        </a:p>
      </dsp:txBody>
      <dsp:txXfrm>
        <a:off x="2153260" y="781995"/>
        <a:ext cx="4505641" cy="354233"/>
      </dsp:txXfrm>
    </dsp:sp>
    <dsp:sp modelId="{E7D15508-7D52-49AA-89C7-E667B0152C5F}">
      <dsp:nvSpPr>
        <dsp:cNvPr id="0" name=""/>
        <dsp:cNvSpPr/>
      </dsp:nvSpPr>
      <dsp:spPr>
        <a:xfrm>
          <a:off x="2067165" y="1136229"/>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B3A68E-C1F4-42AA-9801-4F15B7F9A1ED}">
      <dsp:nvSpPr>
        <dsp:cNvPr id="0" name=""/>
        <dsp:cNvSpPr/>
      </dsp:nvSpPr>
      <dsp:spPr>
        <a:xfrm>
          <a:off x="2153260" y="1153940"/>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Collaborative</a:t>
          </a:r>
        </a:p>
      </dsp:txBody>
      <dsp:txXfrm>
        <a:off x="2153260" y="1153940"/>
        <a:ext cx="4505641" cy="354233"/>
      </dsp:txXfrm>
    </dsp:sp>
    <dsp:sp modelId="{A5F094C6-B6E0-48A2-A232-943500664B50}">
      <dsp:nvSpPr>
        <dsp:cNvPr id="0" name=""/>
        <dsp:cNvSpPr/>
      </dsp:nvSpPr>
      <dsp:spPr>
        <a:xfrm>
          <a:off x="2067165" y="1508174"/>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BDC6A5-E1CB-48F3-BCB1-60B805037C85}">
      <dsp:nvSpPr>
        <dsp:cNvPr id="0" name=""/>
        <dsp:cNvSpPr/>
      </dsp:nvSpPr>
      <dsp:spPr>
        <a:xfrm>
          <a:off x="0" y="1526332"/>
          <a:ext cx="66637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4F28A-9AEA-4CBB-8E52-2D157B45C4FD}">
      <dsp:nvSpPr>
        <dsp:cNvPr id="0" name=""/>
        <dsp:cNvSpPr/>
      </dsp:nvSpPr>
      <dsp:spPr>
        <a:xfrm>
          <a:off x="0" y="1526332"/>
          <a:ext cx="2067165" cy="76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NZ" sz="3200" b="1" kern="1200" dirty="0"/>
            <a:t>Transformational</a:t>
          </a:r>
        </a:p>
      </dsp:txBody>
      <dsp:txXfrm>
        <a:off x="0" y="1526332"/>
        <a:ext cx="2067165" cy="762048"/>
      </dsp:txXfrm>
    </dsp:sp>
    <dsp:sp modelId="{EE80F122-D58E-4C80-BD8B-458B7428B952}">
      <dsp:nvSpPr>
        <dsp:cNvPr id="0" name=""/>
        <dsp:cNvSpPr/>
      </dsp:nvSpPr>
      <dsp:spPr>
        <a:xfrm>
          <a:off x="2153260" y="1544044"/>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Inspirational</a:t>
          </a:r>
        </a:p>
      </dsp:txBody>
      <dsp:txXfrm>
        <a:off x="2153260" y="1544044"/>
        <a:ext cx="4505641" cy="354233"/>
      </dsp:txXfrm>
    </dsp:sp>
    <dsp:sp modelId="{60C615C7-9172-4F06-A70C-D5C4A1ACF5D9}">
      <dsp:nvSpPr>
        <dsp:cNvPr id="0" name=""/>
        <dsp:cNvSpPr/>
      </dsp:nvSpPr>
      <dsp:spPr>
        <a:xfrm>
          <a:off x="2067165" y="1898277"/>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29437D-0E2F-452B-8822-CFAC84C773AE}">
      <dsp:nvSpPr>
        <dsp:cNvPr id="0" name=""/>
        <dsp:cNvSpPr/>
      </dsp:nvSpPr>
      <dsp:spPr>
        <a:xfrm>
          <a:off x="2153260" y="1915989"/>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Creativity and innovation</a:t>
          </a:r>
        </a:p>
      </dsp:txBody>
      <dsp:txXfrm>
        <a:off x="2153260" y="1915989"/>
        <a:ext cx="4505641" cy="354233"/>
      </dsp:txXfrm>
    </dsp:sp>
    <dsp:sp modelId="{936F8FE3-234C-4018-8562-930B759EA2DF}">
      <dsp:nvSpPr>
        <dsp:cNvPr id="0" name=""/>
        <dsp:cNvSpPr/>
      </dsp:nvSpPr>
      <dsp:spPr>
        <a:xfrm>
          <a:off x="2067165" y="2270223"/>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DAB103-258E-4BAE-B384-610833840A03}">
      <dsp:nvSpPr>
        <dsp:cNvPr id="0" name=""/>
        <dsp:cNvSpPr/>
      </dsp:nvSpPr>
      <dsp:spPr>
        <a:xfrm>
          <a:off x="0" y="2288381"/>
          <a:ext cx="66637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56BC77-F6E5-436F-BE1E-C6E131F5308D}">
      <dsp:nvSpPr>
        <dsp:cNvPr id="0" name=""/>
        <dsp:cNvSpPr/>
      </dsp:nvSpPr>
      <dsp:spPr>
        <a:xfrm>
          <a:off x="0" y="2288381"/>
          <a:ext cx="2067165" cy="76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NZ" sz="3200" b="1" kern="1200" dirty="0"/>
            <a:t>Servant</a:t>
          </a:r>
        </a:p>
      </dsp:txBody>
      <dsp:txXfrm>
        <a:off x="0" y="2288381"/>
        <a:ext cx="2067165" cy="762048"/>
      </dsp:txXfrm>
    </dsp:sp>
    <dsp:sp modelId="{5FFDD738-3DB4-4941-A786-CDA194A0221C}">
      <dsp:nvSpPr>
        <dsp:cNvPr id="0" name=""/>
        <dsp:cNvSpPr/>
      </dsp:nvSpPr>
      <dsp:spPr>
        <a:xfrm>
          <a:off x="2153260" y="2306093"/>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Support and empowers the team</a:t>
          </a:r>
        </a:p>
      </dsp:txBody>
      <dsp:txXfrm>
        <a:off x="2153260" y="2306093"/>
        <a:ext cx="4505641" cy="354233"/>
      </dsp:txXfrm>
    </dsp:sp>
    <dsp:sp modelId="{B638811E-BABB-4E90-A326-0AB3EDAA6038}">
      <dsp:nvSpPr>
        <dsp:cNvPr id="0" name=""/>
        <dsp:cNvSpPr/>
      </dsp:nvSpPr>
      <dsp:spPr>
        <a:xfrm>
          <a:off x="2067165" y="2660326"/>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E3B8C6-1CB0-4D41-A6FD-E217A3B83C25}">
      <dsp:nvSpPr>
        <dsp:cNvPr id="0" name=""/>
        <dsp:cNvSpPr/>
      </dsp:nvSpPr>
      <dsp:spPr>
        <a:xfrm>
          <a:off x="2153260" y="2678038"/>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Team needs first</a:t>
          </a:r>
        </a:p>
      </dsp:txBody>
      <dsp:txXfrm>
        <a:off x="2153260" y="2678038"/>
        <a:ext cx="4505641" cy="354233"/>
      </dsp:txXfrm>
    </dsp:sp>
    <dsp:sp modelId="{5343CFF5-D994-4440-B905-1E48FE7162BE}">
      <dsp:nvSpPr>
        <dsp:cNvPr id="0" name=""/>
        <dsp:cNvSpPr/>
      </dsp:nvSpPr>
      <dsp:spPr>
        <a:xfrm>
          <a:off x="2067165" y="3032272"/>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0F2BF-C3F9-4D55-B91E-95D8DDB31380}">
      <dsp:nvSpPr>
        <dsp:cNvPr id="0" name=""/>
        <dsp:cNvSpPr/>
      </dsp:nvSpPr>
      <dsp:spPr>
        <a:xfrm>
          <a:off x="0" y="3050430"/>
          <a:ext cx="66637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65B8A-FCF9-4842-9F40-6F3982919E28}">
      <dsp:nvSpPr>
        <dsp:cNvPr id="0" name=""/>
        <dsp:cNvSpPr/>
      </dsp:nvSpPr>
      <dsp:spPr>
        <a:xfrm>
          <a:off x="0" y="3050430"/>
          <a:ext cx="2067165" cy="76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NZ" sz="3200" b="1" kern="1200" dirty="0"/>
            <a:t>Laissez-Faire</a:t>
          </a:r>
        </a:p>
      </dsp:txBody>
      <dsp:txXfrm>
        <a:off x="0" y="3050430"/>
        <a:ext cx="2067165" cy="762048"/>
      </dsp:txXfrm>
    </dsp:sp>
    <dsp:sp modelId="{4AADF929-6371-41CA-8B3B-042C6449117D}">
      <dsp:nvSpPr>
        <dsp:cNvPr id="0" name=""/>
        <dsp:cNvSpPr/>
      </dsp:nvSpPr>
      <dsp:spPr>
        <a:xfrm>
          <a:off x="2153260" y="3068142"/>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Minimal guidance/direction</a:t>
          </a:r>
        </a:p>
      </dsp:txBody>
      <dsp:txXfrm>
        <a:off x="2153260" y="3068142"/>
        <a:ext cx="4505641" cy="354233"/>
      </dsp:txXfrm>
    </dsp:sp>
    <dsp:sp modelId="{82BB2E28-B880-4C5F-875D-8E3A12D005E9}">
      <dsp:nvSpPr>
        <dsp:cNvPr id="0" name=""/>
        <dsp:cNvSpPr/>
      </dsp:nvSpPr>
      <dsp:spPr>
        <a:xfrm>
          <a:off x="2067165" y="3422375"/>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62675-A756-48A1-938F-97EC5BA9C4D4}">
      <dsp:nvSpPr>
        <dsp:cNvPr id="0" name=""/>
        <dsp:cNvSpPr/>
      </dsp:nvSpPr>
      <dsp:spPr>
        <a:xfrm>
          <a:off x="2153260" y="3440087"/>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Hand off -  trust of the team</a:t>
          </a:r>
        </a:p>
      </dsp:txBody>
      <dsp:txXfrm>
        <a:off x="2153260" y="3440087"/>
        <a:ext cx="4505641" cy="354233"/>
      </dsp:txXfrm>
    </dsp:sp>
    <dsp:sp modelId="{761521CA-D9C9-44E3-95BD-31346EE9C273}">
      <dsp:nvSpPr>
        <dsp:cNvPr id="0" name=""/>
        <dsp:cNvSpPr/>
      </dsp:nvSpPr>
      <dsp:spPr>
        <a:xfrm>
          <a:off x="2067165" y="3794321"/>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20FD9A-19F7-479A-955A-999093530599}">
      <dsp:nvSpPr>
        <dsp:cNvPr id="0" name=""/>
        <dsp:cNvSpPr/>
      </dsp:nvSpPr>
      <dsp:spPr>
        <a:xfrm>
          <a:off x="0" y="3812479"/>
          <a:ext cx="66637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6C263F-FB01-4D87-A0A6-01EDB8683B0D}">
      <dsp:nvSpPr>
        <dsp:cNvPr id="0" name=""/>
        <dsp:cNvSpPr/>
      </dsp:nvSpPr>
      <dsp:spPr>
        <a:xfrm>
          <a:off x="0" y="3812479"/>
          <a:ext cx="2067165" cy="76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NZ" sz="3200" b="1" kern="1200" dirty="0"/>
            <a:t>Transactional</a:t>
          </a:r>
        </a:p>
      </dsp:txBody>
      <dsp:txXfrm>
        <a:off x="0" y="3812479"/>
        <a:ext cx="2067165" cy="762048"/>
      </dsp:txXfrm>
    </dsp:sp>
    <dsp:sp modelId="{69BEC454-C653-4462-93D3-71285FEFB08C}">
      <dsp:nvSpPr>
        <dsp:cNvPr id="0" name=""/>
        <dsp:cNvSpPr/>
      </dsp:nvSpPr>
      <dsp:spPr>
        <a:xfrm>
          <a:off x="2153260" y="3830191"/>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dirty="0"/>
            <a:t>Clear targets</a:t>
          </a:r>
        </a:p>
      </dsp:txBody>
      <dsp:txXfrm>
        <a:off x="2153260" y="3830191"/>
        <a:ext cx="4505641" cy="354233"/>
      </dsp:txXfrm>
    </dsp:sp>
    <dsp:sp modelId="{0583682A-AA36-4B9C-B605-A175F9837B74}">
      <dsp:nvSpPr>
        <dsp:cNvPr id="0" name=""/>
        <dsp:cNvSpPr/>
      </dsp:nvSpPr>
      <dsp:spPr>
        <a:xfrm>
          <a:off x="2067165" y="4184424"/>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1B9ECE-7970-4F96-A1D4-72794A91608E}">
      <dsp:nvSpPr>
        <dsp:cNvPr id="0" name=""/>
        <dsp:cNvSpPr/>
      </dsp:nvSpPr>
      <dsp:spPr>
        <a:xfrm>
          <a:off x="2153260" y="4202136"/>
          <a:ext cx="4505641" cy="35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a:t>Reward </a:t>
          </a:r>
          <a:r>
            <a:rPr lang="en-NZ" sz="1600" kern="1200" dirty="0"/>
            <a:t>or punishment</a:t>
          </a:r>
        </a:p>
      </dsp:txBody>
      <dsp:txXfrm>
        <a:off x="2153260" y="4202136"/>
        <a:ext cx="4505641" cy="354233"/>
      </dsp:txXfrm>
    </dsp:sp>
    <dsp:sp modelId="{E0E9FF73-2E22-419D-B619-8DB95B7A590E}">
      <dsp:nvSpPr>
        <dsp:cNvPr id="0" name=""/>
        <dsp:cNvSpPr/>
      </dsp:nvSpPr>
      <dsp:spPr>
        <a:xfrm>
          <a:off x="2067165" y="4556370"/>
          <a:ext cx="45917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A4DA4-F46E-4CA9-8345-31C7774915FC}">
      <dsp:nvSpPr>
        <dsp:cNvPr id="0" name=""/>
        <dsp:cNvSpPr/>
      </dsp:nvSpPr>
      <dsp:spPr>
        <a:xfrm>
          <a:off x="0" y="2792"/>
          <a:ext cx="5087771" cy="653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Arial" panose="020B0604020202020204" pitchFamily="34" charset="0"/>
            <a:buNone/>
          </a:pPr>
          <a:r>
            <a:rPr lang="en-US" sz="3600" kern="1200" dirty="0"/>
            <a:t>Open communication with and</a:t>
          </a:r>
          <a:br>
            <a:rPr lang="en-US" sz="3600" kern="1200" dirty="0"/>
          </a:br>
          <a:r>
            <a:rPr lang="en-US" sz="3600" kern="1200" dirty="0"/>
            <a:t> feedback from the team.</a:t>
          </a:r>
          <a:endParaRPr lang="en-NZ" sz="3600" kern="1200" dirty="0"/>
        </a:p>
      </dsp:txBody>
      <dsp:txXfrm>
        <a:off x="19126" y="21918"/>
        <a:ext cx="5049519" cy="614773"/>
      </dsp:txXfrm>
    </dsp:sp>
    <dsp:sp modelId="{332FB9C9-3F21-44DC-A4B5-5EAEA4353FD5}">
      <dsp:nvSpPr>
        <dsp:cNvPr id="0" name=""/>
        <dsp:cNvSpPr/>
      </dsp:nvSpPr>
      <dsp:spPr>
        <a:xfrm rot="5400000">
          <a:off x="2421443" y="672143"/>
          <a:ext cx="244884" cy="293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NZ" sz="2800" kern="1200"/>
        </a:p>
      </dsp:txBody>
      <dsp:txXfrm rot="-5400000">
        <a:off x="2455727" y="696632"/>
        <a:ext cx="176317" cy="171419"/>
      </dsp:txXfrm>
    </dsp:sp>
    <dsp:sp modelId="{CE9B5667-A58F-48FA-A99E-0D3A1A610C83}">
      <dsp:nvSpPr>
        <dsp:cNvPr id="0" name=""/>
        <dsp:cNvSpPr/>
      </dsp:nvSpPr>
      <dsp:spPr>
        <a:xfrm>
          <a:off x="0" y="982330"/>
          <a:ext cx="5087771" cy="653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Team members feel comfortable </a:t>
          </a:r>
          <a:br>
            <a:rPr lang="en-US" sz="3600" kern="1200" dirty="0"/>
          </a:br>
          <a:r>
            <a:rPr lang="en-US" sz="3600" kern="1200" dirty="0"/>
            <a:t>expressing their ideas and opinions.</a:t>
          </a:r>
        </a:p>
      </dsp:txBody>
      <dsp:txXfrm>
        <a:off x="19126" y="1001456"/>
        <a:ext cx="5049519" cy="614773"/>
      </dsp:txXfrm>
    </dsp:sp>
    <dsp:sp modelId="{337BF891-F033-4D28-A8EB-C943C95B6AB7}">
      <dsp:nvSpPr>
        <dsp:cNvPr id="0" name=""/>
        <dsp:cNvSpPr/>
      </dsp:nvSpPr>
      <dsp:spPr>
        <a:xfrm rot="5400000">
          <a:off x="2421443" y="1651681"/>
          <a:ext cx="244884" cy="293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NZ" sz="2800" kern="1200"/>
        </a:p>
      </dsp:txBody>
      <dsp:txXfrm rot="-5400000">
        <a:off x="2455727" y="1676170"/>
        <a:ext cx="176317" cy="171419"/>
      </dsp:txXfrm>
    </dsp:sp>
    <dsp:sp modelId="{0A84EA21-B209-4A6E-8CBF-1335DE819135}">
      <dsp:nvSpPr>
        <dsp:cNvPr id="0" name=""/>
        <dsp:cNvSpPr/>
      </dsp:nvSpPr>
      <dsp:spPr>
        <a:xfrm>
          <a:off x="0" y="1961868"/>
          <a:ext cx="5087771" cy="653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Leader </a:t>
          </a:r>
          <a:r>
            <a:rPr lang="en-NZ" sz="3600" kern="1200" noProof="0" dirty="0"/>
            <a:t>behaviours</a:t>
          </a:r>
          <a:r>
            <a:rPr lang="en-US" sz="3600" kern="1200" dirty="0"/>
            <a:t> do not deviate from what the team expect from them. </a:t>
          </a:r>
        </a:p>
      </dsp:txBody>
      <dsp:txXfrm>
        <a:off x="19126" y="1980994"/>
        <a:ext cx="5049519" cy="614773"/>
      </dsp:txXfrm>
    </dsp:sp>
    <dsp:sp modelId="{E0E375E3-1DCD-4C15-81B1-8199F8A62745}">
      <dsp:nvSpPr>
        <dsp:cNvPr id="0" name=""/>
        <dsp:cNvSpPr/>
      </dsp:nvSpPr>
      <dsp:spPr>
        <a:xfrm rot="5400000">
          <a:off x="2421443" y="2631219"/>
          <a:ext cx="244884" cy="293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NZ" sz="2800" kern="1200"/>
        </a:p>
      </dsp:txBody>
      <dsp:txXfrm rot="-5400000">
        <a:off x="2455727" y="2655708"/>
        <a:ext cx="176317" cy="171419"/>
      </dsp:txXfrm>
    </dsp:sp>
    <dsp:sp modelId="{FE830C82-003D-4C0D-AAEB-17EED23D9290}">
      <dsp:nvSpPr>
        <dsp:cNvPr id="0" name=""/>
        <dsp:cNvSpPr/>
      </dsp:nvSpPr>
      <dsp:spPr>
        <a:xfrm>
          <a:off x="0" y="2941406"/>
          <a:ext cx="5087771" cy="653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Enhances engagement and builds trust.</a:t>
          </a:r>
        </a:p>
      </dsp:txBody>
      <dsp:txXfrm>
        <a:off x="19126" y="2960532"/>
        <a:ext cx="5049519" cy="614773"/>
      </dsp:txXfrm>
    </dsp:sp>
    <dsp:sp modelId="{0CAA5B66-6B71-49FA-A32D-BC70734BD6F5}">
      <dsp:nvSpPr>
        <dsp:cNvPr id="0" name=""/>
        <dsp:cNvSpPr/>
      </dsp:nvSpPr>
      <dsp:spPr>
        <a:xfrm rot="5400000">
          <a:off x="2420395" y="3612154"/>
          <a:ext cx="246979" cy="293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NZ" sz="2800" kern="1200"/>
        </a:p>
      </dsp:txBody>
      <dsp:txXfrm rot="-5400000">
        <a:off x="2455726" y="3635595"/>
        <a:ext cx="176317" cy="172885"/>
      </dsp:txXfrm>
    </dsp:sp>
    <dsp:sp modelId="{891C2BCC-EA06-4CE9-9A22-06D725E553B3}">
      <dsp:nvSpPr>
        <dsp:cNvPr id="0" name=""/>
        <dsp:cNvSpPr/>
      </dsp:nvSpPr>
      <dsp:spPr>
        <a:xfrm>
          <a:off x="0" y="3923737"/>
          <a:ext cx="5087771" cy="653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Leading to more (+20%) efficient teams.</a:t>
          </a:r>
        </a:p>
      </dsp:txBody>
      <dsp:txXfrm>
        <a:off x="19126" y="3942863"/>
        <a:ext cx="5049519" cy="6147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2E362-B2DB-459D-AC9F-3B457ACCEEE2}">
      <dsp:nvSpPr>
        <dsp:cNvPr id="0" name=""/>
        <dsp:cNvSpPr/>
      </dsp:nvSpPr>
      <dsp:spPr>
        <a:xfrm>
          <a:off x="788431" y="0"/>
          <a:ext cx="8935561" cy="374668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33C05-137B-4706-8AA3-EE9368DE6CB3}">
      <dsp:nvSpPr>
        <dsp:cNvPr id="0" name=""/>
        <dsp:cNvSpPr/>
      </dsp:nvSpPr>
      <dsp:spPr>
        <a:xfrm>
          <a:off x="2887" y="1124006"/>
          <a:ext cx="2506357" cy="14986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dirty="0"/>
            <a:t>Step 1:</a:t>
          </a:r>
          <a:br>
            <a:rPr lang="en-NZ" sz="2100" kern="1200" dirty="0"/>
          </a:br>
          <a:r>
            <a:rPr lang="en-US" sz="2100" kern="1200" dirty="0"/>
            <a:t>Get to know yourself</a:t>
          </a:r>
          <a:endParaRPr lang="en-NZ" sz="2100" kern="1200" dirty="0"/>
        </a:p>
      </dsp:txBody>
      <dsp:txXfrm>
        <a:off x="76046" y="1197165"/>
        <a:ext cx="2360039" cy="1352356"/>
      </dsp:txXfrm>
    </dsp:sp>
    <dsp:sp modelId="{69EAA396-3A8F-4937-A8C2-5BC0D70FF89A}">
      <dsp:nvSpPr>
        <dsp:cNvPr id="0" name=""/>
        <dsp:cNvSpPr/>
      </dsp:nvSpPr>
      <dsp:spPr>
        <a:xfrm>
          <a:off x="2669651" y="1124006"/>
          <a:ext cx="2506357" cy="14986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dirty="0"/>
            <a:t>Step 2:</a:t>
          </a:r>
          <a:br>
            <a:rPr lang="en-NZ" sz="2100" kern="1200" dirty="0"/>
          </a:br>
          <a:r>
            <a:rPr lang="en-NZ" sz="2100" kern="1200" dirty="0"/>
            <a:t>Live your values</a:t>
          </a:r>
        </a:p>
      </dsp:txBody>
      <dsp:txXfrm>
        <a:off x="2742810" y="1197165"/>
        <a:ext cx="2360039" cy="1352356"/>
      </dsp:txXfrm>
    </dsp:sp>
    <dsp:sp modelId="{D86236B3-6E82-43CD-AD88-D181D0710A2D}">
      <dsp:nvSpPr>
        <dsp:cNvPr id="0" name=""/>
        <dsp:cNvSpPr/>
      </dsp:nvSpPr>
      <dsp:spPr>
        <a:xfrm>
          <a:off x="5336415" y="1124006"/>
          <a:ext cx="2506357" cy="1498674"/>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dirty="0"/>
            <a:t>Step 3:</a:t>
          </a:r>
          <a:br>
            <a:rPr lang="en-NZ" sz="2100" kern="1200" dirty="0"/>
          </a:br>
          <a:r>
            <a:rPr lang="en-US" sz="2100" kern="1200" dirty="0"/>
            <a:t>Build strong relationships</a:t>
          </a:r>
          <a:endParaRPr lang="en-NZ" sz="2100" kern="1200" dirty="0"/>
        </a:p>
      </dsp:txBody>
      <dsp:txXfrm>
        <a:off x="5409574" y="1197165"/>
        <a:ext cx="2360039" cy="1352356"/>
      </dsp:txXfrm>
    </dsp:sp>
    <dsp:sp modelId="{D9E0796D-8090-419B-896D-76DED846E46D}">
      <dsp:nvSpPr>
        <dsp:cNvPr id="0" name=""/>
        <dsp:cNvSpPr/>
      </dsp:nvSpPr>
      <dsp:spPr>
        <a:xfrm>
          <a:off x="8003180" y="1124006"/>
          <a:ext cx="2506357" cy="14986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dirty="0"/>
            <a:t>Step 4:</a:t>
          </a:r>
          <a:br>
            <a:rPr lang="en-NZ" sz="2100" kern="1200" dirty="0"/>
          </a:br>
          <a:r>
            <a:rPr lang="en-US" sz="2100" kern="1200" dirty="0"/>
            <a:t>Continuous learning and growth </a:t>
          </a:r>
          <a:endParaRPr lang="en-NZ" sz="2100" kern="1200" dirty="0"/>
        </a:p>
      </dsp:txBody>
      <dsp:txXfrm>
        <a:off x="8076339" y="1197165"/>
        <a:ext cx="2360039" cy="135235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3ED1B0-0C20-46E3-80D7-B660B9137DBE}" type="datetimeFigureOut">
              <a:rPr lang="en-US" smtClean="0"/>
              <a:t>3/21/2023</a:t>
            </a:fld>
            <a:endParaRPr lang="en-US"/>
          </a:p>
        </p:txBody>
      </p:sp>
      <p:sp>
        <p:nvSpPr>
          <p:cNvPr id="6" name="Rectangle 5"/>
          <p:cNvSpPr/>
          <p:nvPr/>
        </p:nvSpPr>
        <p:spPr>
          <a:xfrm>
            <a:off x="0" y="8979390"/>
            <a:ext cx="6856413" cy="164609"/>
          </a:xfrm>
          <a:prstGeom prst="rect">
            <a:avLst/>
          </a:prstGeom>
          <a:gradFill flip="none" rotWithShape="1">
            <a:gsLst>
              <a:gs pos="70000">
                <a:srgbClr val="102A4C"/>
              </a:gs>
              <a:gs pos="100000">
                <a:srgbClr val="202020"/>
              </a:gs>
              <a:gs pos="0">
                <a:srgbClr val="1F445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3452" y="8719145"/>
            <a:ext cx="2080407" cy="196507"/>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1353" y="8624721"/>
            <a:ext cx="627531" cy="256538"/>
          </a:xfrm>
          <a:prstGeom prst="rect">
            <a:avLst/>
          </a:prstGeom>
        </p:spPr>
      </p:pic>
    </p:spTree>
    <p:extLst>
      <p:ext uri="{BB962C8B-B14F-4D97-AF65-F5344CB8AC3E}">
        <p14:creationId xmlns:p14="http://schemas.microsoft.com/office/powerpoint/2010/main" val="1759870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E49B3-E2A0-3A47-91FD-1A02950BBBD2}" type="datetimeFigureOut">
              <a:rPr lang="en-US" smtClean="0"/>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0" y="8979390"/>
            <a:ext cx="6856413" cy="164609"/>
          </a:xfrm>
          <a:prstGeom prst="rect">
            <a:avLst/>
          </a:prstGeom>
          <a:gradFill flip="none" rotWithShape="1">
            <a:gsLst>
              <a:gs pos="70000">
                <a:srgbClr val="102A4C"/>
              </a:gs>
              <a:gs pos="100000">
                <a:srgbClr val="202020"/>
              </a:gs>
              <a:gs pos="0">
                <a:srgbClr val="1F445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452" y="8719145"/>
            <a:ext cx="2080407" cy="196507"/>
          </a:xfrm>
          <a:prstGeom prst="rect">
            <a:avLst/>
          </a:prstGeom>
        </p:spPr>
      </p:pic>
      <p:pic>
        <p:nvPicPr>
          <p:cNvPr id="10" name="Picture 9"/>
          <p:cNvPicPr>
            <a:picLocks noChangeAspect="1"/>
          </p:cNvPicPr>
          <p:nvPr/>
        </p:nvPicPr>
        <p:blipFill rotWithShape="1">
          <a:blip r:embed="rId3"/>
          <a:srcRect r="39363" b="22980"/>
          <a:stretch/>
        </p:blipFill>
        <p:spPr>
          <a:xfrm>
            <a:off x="231353" y="8624721"/>
            <a:ext cx="627531" cy="256538"/>
          </a:xfrm>
          <a:prstGeom prst="rect">
            <a:avLst/>
          </a:prstGeom>
        </p:spPr>
      </p:pic>
    </p:spTree>
    <p:extLst>
      <p:ext uri="{BB962C8B-B14F-4D97-AF65-F5344CB8AC3E}">
        <p14:creationId xmlns:p14="http://schemas.microsoft.com/office/powerpoint/2010/main" val="1055240901"/>
      </p:ext>
    </p:extLst>
  </p:cSld>
  <p:clrMap bg1="lt1" tx1="dk1" bg2="lt2" tx2="dk2" accent1="accent1" accent2="accent2" accent3="accent3" accent4="accent4" accent5="accent5" accent6="accent6" hlink="hlink" folHlink="folHlink"/>
  <p:notesStyle>
    <a:lvl1pPr marL="0" algn="l" defTabSz="914357" rtl="0" eaLnBrk="1" latinLnBrk="0" hangingPunct="1">
      <a:defRPr sz="1200" kern="1200">
        <a:solidFill>
          <a:schemeClr val="tx1"/>
        </a:solidFill>
        <a:latin typeface="+mn-lt"/>
        <a:ea typeface="+mn-ea"/>
        <a:cs typeface="+mn-cs"/>
      </a:defRPr>
    </a:lvl1pPr>
    <a:lvl2pPr marL="457178" algn="l" defTabSz="914357" rtl="0" eaLnBrk="1" latinLnBrk="0" hangingPunct="1">
      <a:defRPr sz="1200" kern="1200">
        <a:solidFill>
          <a:schemeClr val="tx1"/>
        </a:solidFill>
        <a:latin typeface="+mn-lt"/>
        <a:ea typeface="+mn-ea"/>
        <a:cs typeface="+mn-cs"/>
      </a:defRPr>
    </a:lvl2pPr>
    <a:lvl3pPr marL="914357" algn="l" defTabSz="914357" rtl="0" eaLnBrk="1" latinLnBrk="0" hangingPunct="1">
      <a:defRPr sz="1200" kern="1200">
        <a:solidFill>
          <a:schemeClr val="tx1"/>
        </a:solidFill>
        <a:latin typeface="+mn-lt"/>
        <a:ea typeface="+mn-ea"/>
        <a:cs typeface="+mn-cs"/>
      </a:defRPr>
    </a:lvl3pPr>
    <a:lvl4pPr marL="1371536" algn="l" defTabSz="914357" rtl="0" eaLnBrk="1" latinLnBrk="0" hangingPunct="1">
      <a:defRPr sz="1200" kern="1200">
        <a:solidFill>
          <a:schemeClr val="tx1"/>
        </a:solidFill>
        <a:latin typeface="+mn-lt"/>
        <a:ea typeface="+mn-ea"/>
        <a:cs typeface="+mn-cs"/>
      </a:defRPr>
    </a:lvl4pPr>
    <a:lvl5pPr marL="1828714" algn="l" defTabSz="914357" rtl="0" eaLnBrk="1" latinLnBrk="0" hangingPunct="1">
      <a:defRPr sz="1200" kern="1200">
        <a:solidFill>
          <a:schemeClr val="tx1"/>
        </a:solidFill>
        <a:latin typeface="+mn-lt"/>
        <a:ea typeface="+mn-ea"/>
        <a:cs typeface="+mn-cs"/>
      </a:defRPr>
    </a:lvl5pPr>
    <a:lvl6pPr marL="2285892" algn="l" defTabSz="914357" rtl="0" eaLnBrk="1" latinLnBrk="0" hangingPunct="1">
      <a:defRPr sz="1200" kern="1200">
        <a:solidFill>
          <a:schemeClr val="tx1"/>
        </a:solidFill>
        <a:latin typeface="+mn-lt"/>
        <a:ea typeface="+mn-ea"/>
        <a:cs typeface="+mn-cs"/>
      </a:defRPr>
    </a:lvl6pPr>
    <a:lvl7pPr marL="2743070" algn="l" defTabSz="914357" rtl="0" eaLnBrk="1" latinLnBrk="0" hangingPunct="1">
      <a:defRPr sz="1200" kern="1200">
        <a:solidFill>
          <a:schemeClr val="tx1"/>
        </a:solidFill>
        <a:latin typeface="+mn-lt"/>
        <a:ea typeface="+mn-ea"/>
        <a:cs typeface="+mn-cs"/>
      </a:defRPr>
    </a:lvl7pPr>
    <a:lvl8pPr marL="3200249" algn="l" defTabSz="914357" rtl="0" eaLnBrk="1" latinLnBrk="0" hangingPunct="1">
      <a:defRPr sz="1200" kern="1200">
        <a:solidFill>
          <a:schemeClr val="tx1"/>
        </a:solidFill>
        <a:latin typeface="+mn-lt"/>
        <a:ea typeface="+mn-ea"/>
        <a:cs typeface="+mn-cs"/>
      </a:defRPr>
    </a:lvl8pPr>
    <a:lvl9pPr marL="3657428" algn="l" defTabSz="9143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030663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26211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1164075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5EBA6-6152-284E-8242-2FC3C0092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255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Our PMI Impact Strategy can be summarized in three Strategic Objectives. These objectives aim to be simple, powerful directors for the entire PMI community. A guiding star to point us all in the same direction as we grow and expand our collective impact.</a:t>
            </a:r>
            <a:r>
              <a:rPr lang="en-US" sz="1200" b="0" i="0" kern="120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Everything we do should level up to</a:t>
            </a:r>
            <a:r>
              <a:rPr lang="en-US" sz="1200" b="0" i="0" kern="1200" baseline="0">
                <a:solidFill>
                  <a:schemeClr val="tx1"/>
                </a:solidFill>
                <a:effectLst/>
                <a:latin typeface="+mn-lt"/>
                <a:ea typeface="+mn-ea"/>
                <a:cs typeface="+mn-cs"/>
              </a:rPr>
              <a:t> one or more of these objectives, including the efforts of PMI staff, contractors, Global Volunteer Leaders, and Chapter Leaders.</a:t>
            </a:r>
          </a:p>
          <a:p>
            <a:pPr marL="171450" indent="-171450">
              <a:buFont typeface="Arial" panose="020B0604020202020204" pitchFamily="34" charset="0"/>
              <a:buChar char="•"/>
            </a:pPr>
            <a:r>
              <a:rPr lang="en-US" sz="1200" b="0" i="0" kern="1200" baseline="0">
                <a:solidFill>
                  <a:schemeClr val="tx1"/>
                </a:solidFill>
                <a:effectLst/>
                <a:latin typeface="+mn-lt"/>
                <a:ea typeface="+mn-ea"/>
                <a:cs typeface="+mn-cs"/>
              </a:rPr>
              <a:t>Each of us should be able to draw clear connections between our daily work and these objectives, and we should carefully re-consider the value of initiatives that don’t appear to support them.</a:t>
            </a:r>
          </a:p>
        </p:txBody>
      </p:sp>
      <p:sp>
        <p:nvSpPr>
          <p:cNvPr id="4" name="Slide Number Placeholder 3"/>
          <p:cNvSpPr>
            <a:spLocks noGrp="1"/>
          </p:cNvSpPr>
          <p:nvPr>
            <p:ph type="sldNum" sz="quarter" idx="10"/>
          </p:nvPr>
        </p:nvSpPr>
        <p:spPr/>
        <p:txBody>
          <a:bodyPr/>
          <a:lstStyle/>
          <a:p>
            <a:fld id="{F815EBA6-6152-284E-8242-2FC3C0092C3C}" type="slidenum">
              <a:rPr lang="en-US" smtClean="0"/>
              <a:t>16</a:t>
            </a:fld>
            <a:endParaRPr lang="en-US"/>
          </a:p>
        </p:txBody>
      </p:sp>
    </p:spTree>
    <p:extLst>
      <p:ext uri="{BB962C8B-B14F-4D97-AF65-F5344CB8AC3E}">
        <p14:creationId xmlns:p14="http://schemas.microsoft.com/office/powerpoint/2010/main" val="377247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5EBA6-6152-284E-8242-2FC3C0092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487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5EBA6-6152-284E-8242-2FC3C0092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488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5EBA6-6152-284E-8242-2FC3C0092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841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5EBA6-6152-284E-8242-2FC3C0092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406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128936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55513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ECDD25B3-5040-4E81-B2A3-8206025455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F8D23093-5DC5-4D22-B56D-CA372035D8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9220" name="Slide Number Placeholder 3">
            <a:extLst>
              <a:ext uri="{FF2B5EF4-FFF2-40B4-BE49-F238E27FC236}">
                <a16:creationId xmlns:a16="http://schemas.microsoft.com/office/drawing/2014/main" id="{A92FD719-E773-4E77-BEF5-10A7EDE7E9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AEF9614-E223-49D0-A766-4AFBB436D733}" type="slidenum">
              <a:rPr lang="en-US" altLang="en-US" smtClean="0"/>
              <a:pPr/>
              <a:t>2</a:t>
            </a:fld>
            <a:endParaRPr lang="en-US" altLang="en-US"/>
          </a:p>
        </p:txBody>
      </p:sp>
    </p:spTree>
    <p:extLst>
      <p:ext uri="{BB962C8B-B14F-4D97-AF65-F5344CB8AC3E}">
        <p14:creationId xmlns:p14="http://schemas.microsoft.com/office/powerpoint/2010/main" val="2372507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Millpond is all about projects and helping organisations to do them better.</a:t>
            </a:r>
          </a:p>
          <a:p>
            <a:r>
              <a:rPr lang="en-NZ" dirty="0"/>
              <a:t>We provide training, consultancy and delivery services throughout the project lifecycle.</a:t>
            </a:r>
          </a:p>
          <a:p>
            <a:r>
              <a:rPr lang="en-NZ" dirty="0"/>
              <a:t>We partner with organisations to increase capability and performance. </a:t>
            </a:r>
          </a:p>
          <a:p>
            <a:r>
              <a:rPr lang="en-NZ" dirty="0"/>
              <a:t>We’re a team of 22 spread across Australasia.</a:t>
            </a:r>
          </a:p>
          <a:p>
            <a:endParaRPr lang="en-NZ" dirty="0"/>
          </a:p>
          <a:p>
            <a:endParaRPr lang="en-NZ"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CFB737FC-9382-F947-AADD-FA4FB4659786}"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352896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Susan </a:t>
            </a:r>
            <a:r>
              <a:rPr lang="en-NZ" dirty="0" err="1"/>
              <a:t>Wojiski</a:t>
            </a:r>
            <a:r>
              <a:rPr lang="en-NZ" dirty="0"/>
              <a:t> / </a:t>
            </a:r>
            <a:r>
              <a:rPr lang="en-NZ" dirty="0" err="1"/>
              <a:t>Wogiski</a:t>
            </a:r>
            <a:endParaRPr lang="en-NZ"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564650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Susan </a:t>
            </a:r>
            <a:r>
              <a:rPr lang="en-NZ" dirty="0" err="1"/>
              <a:t>Wojiski</a:t>
            </a:r>
            <a:r>
              <a:rPr lang="en-NZ" dirty="0"/>
              <a:t> / </a:t>
            </a:r>
            <a:r>
              <a:rPr lang="en-NZ" dirty="0" err="1"/>
              <a:t>Wogiski</a:t>
            </a:r>
            <a:endParaRPr lang="en-NZ"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814393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Builds trust: Authentic leaders are more likely to gain the trust of their followers. When leaders behave in a way that is consistent with their values, it creates a sense of integrity and credibility. This trust can lead to increased loyalty and commitment from employees.</a:t>
            </a:r>
          </a:p>
          <a:p>
            <a:endParaRPr lang="en-US" dirty="0"/>
          </a:p>
          <a:p>
            <a:r>
              <a:rPr lang="en-US" dirty="0"/>
              <a:t>    Fosters openness: Authentic leaders encourage open communication and feedback from their employees. They create an environment where employees feel comfortable expressing their ideas and opinions, which can lead to more creativity and innovation.</a:t>
            </a:r>
          </a:p>
          <a:p>
            <a:endParaRPr lang="en-US" dirty="0"/>
          </a:p>
          <a:p>
            <a:r>
              <a:rPr lang="en-US" dirty="0"/>
              <a:t>    Promotes accountability: Authentic leaders take responsibility for their actions and decisions. They hold themselves accountable for their mistakes and take steps to correct them. This behavior sets an example for their employees to do the same, which can lead to a culture of accountability within the organization.</a:t>
            </a:r>
          </a:p>
          <a:p>
            <a:endParaRPr lang="en-US" dirty="0"/>
          </a:p>
          <a:p>
            <a:r>
              <a:rPr lang="en-US" dirty="0"/>
              <a:t>    Enhances engagement: Authentic leaders are more likely to inspire and motivate their employees. When leaders are true to themselves, it creates a sense of purpose and meaning for their employees. This can lead to higher levels of engagement and job satisfaction.</a:t>
            </a:r>
          </a:p>
          <a:p>
            <a:endParaRPr lang="en-US" dirty="0"/>
          </a:p>
          <a:p>
            <a:r>
              <a:rPr lang="en-US" dirty="0"/>
              <a:t>    Increases effectiveness: Authentic leaders are more effective in their roles. When leaders are transparent, honest, and consistent, they can build stronger relationships with their employees. This can lead to better collaboration, decision-making, and overall performance.</a:t>
            </a:r>
          </a:p>
          <a:p>
            <a:endParaRPr lang="en-US" dirty="0"/>
          </a:p>
          <a:p>
            <a:r>
              <a:rPr lang="en-US" dirty="0"/>
              <a:t>In summary, being an authentic leader can lead to increased trust, openness, accountability, engagement, and effectiveness within an organization.</a:t>
            </a:r>
          </a:p>
          <a:p>
            <a:endParaRPr lang="en-US" dirty="0"/>
          </a:p>
          <a:p>
            <a:r>
              <a:rPr lang="en-US" dirty="0"/>
              <a:t>People want leaders they can connect with who understand them. They seek leaders they can relate to. In other words, we want leaders who are like us but a little further down the path.</a:t>
            </a:r>
          </a:p>
          <a:p>
            <a:r>
              <a:rPr lang="en-NZ" dirty="0"/>
              <a:t>People don’t like having mixed messages</a:t>
            </a:r>
          </a:p>
          <a:p>
            <a:r>
              <a:rPr lang="en-NZ" dirty="0"/>
              <a:t>People don’t want a leader who will flip their lid</a:t>
            </a:r>
          </a:p>
          <a:p>
            <a:endParaRPr lang="en-NZ" dirty="0"/>
          </a:p>
          <a:p>
            <a:r>
              <a:rPr lang="en-US" dirty="0"/>
              <a:t>First and foremost, it distracts your amazingly talented employees from doing what they do best — their work.</a:t>
            </a:r>
          </a:p>
          <a:p>
            <a:endParaRPr lang="en-US" dirty="0"/>
          </a:p>
          <a:p>
            <a:endParaRPr lang="en-NZ" dirty="0"/>
          </a:p>
          <a:p>
            <a:endParaRPr lang="en-US" dirty="0"/>
          </a:p>
          <a:p>
            <a:endParaRPr lang="en-NZ" dirty="0"/>
          </a:p>
          <a:p>
            <a:endParaRPr lang="en-NZ"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56811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685800">
              <a:buFont typeface="Arial" panose="020B0604020202020204" pitchFamily="34" charset="0"/>
              <a:buChar char="•"/>
            </a:pPr>
            <a:r>
              <a:rPr lang="en-US" dirty="0"/>
              <a:t>Embrace vulnerability</a:t>
            </a:r>
          </a:p>
          <a:p>
            <a:pPr marL="1600017" lvl="1" indent="-685800">
              <a:buFont typeface="Arial" panose="020B0604020202020204" pitchFamily="34" charset="0"/>
              <a:buChar char="•"/>
            </a:pPr>
            <a:r>
              <a:rPr lang="en-US" dirty="0"/>
              <a:t>You don’t need to have all the answers or be right all the time</a:t>
            </a:r>
          </a:p>
          <a:p>
            <a:pPr marL="1600017" lvl="1" indent="-685800">
              <a:buFont typeface="Arial" panose="020B0604020202020204" pitchFamily="34" charset="0"/>
              <a:buChar char="•"/>
            </a:pPr>
            <a:r>
              <a:rPr lang="en-US" dirty="0"/>
              <a:t>Authentic leaders are willing to admit when they don't have all the answers and to ask for help when needed. This requires a willingness to be vulnerable and to take risks.</a:t>
            </a:r>
          </a:p>
          <a:p>
            <a:endParaRPr lang="en-NZ"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67105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b="1" dirty="0"/>
              <a:t>Show people your math;</a:t>
            </a:r>
            <a:r>
              <a:rPr lang="en-US" dirty="0"/>
              <a:t> this means you explain how you came to make a decision. Trust grows when you can openly discuss your thinking process, even when a decision goes against a person’s thoughts on the matter. If there is a sound rationale, then it’s much easier to get a person on board with your thinking.</a:t>
            </a:r>
            <a:endParaRPr lang="en-NZ" dirty="0"/>
          </a:p>
          <a:p>
            <a:endParaRPr lang="en-NZ"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920452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Channel your inner Servant Leader</a:t>
            </a:r>
          </a:p>
          <a:p>
            <a:pPr marL="685800" indent="-685800">
              <a:buFont typeface="Arial" panose="020B0604020202020204" pitchFamily="34" charset="0"/>
              <a:buChar char="•"/>
            </a:pPr>
            <a:r>
              <a:rPr lang="en-US" dirty="0"/>
              <a:t>Delegate/Share power and control</a:t>
            </a:r>
          </a:p>
          <a:p>
            <a:pPr marL="1600017" lvl="1" indent="-685800">
              <a:buFont typeface="Arial" panose="020B0604020202020204" pitchFamily="34" charset="0"/>
              <a:buChar char="•"/>
            </a:pPr>
            <a:r>
              <a:rPr lang="en-US" dirty="0"/>
              <a:t>Builds a stronger and more collaborative team culture</a:t>
            </a:r>
          </a:p>
          <a:p>
            <a:pPr marL="685800" indent="-685800">
              <a:buFont typeface="Arial" panose="020B0604020202020204" pitchFamily="34" charset="0"/>
              <a:buChar char="•"/>
            </a:pPr>
            <a:r>
              <a:rPr lang="en-US" dirty="0"/>
              <a:t>Practice Active Listening</a:t>
            </a:r>
          </a:p>
          <a:p>
            <a:pPr marL="1600017" lvl="1" indent="-685800">
              <a:buFont typeface="Arial" panose="020B0604020202020204" pitchFamily="34" charset="0"/>
              <a:buChar char="•"/>
            </a:pPr>
            <a:r>
              <a:rPr lang="en-US" dirty="0"/>
              <a:t>Encourage others to share ideas first.</a:t>
            </a:r>
          </a:p>
          <a:p>
            <a:pPr marL="1600017" lvl="1" indent="-685800">
              <a:buFont typeface="Arial" panose="020B0604020202020204" pitchFamily="34" charset="0"/>
              <a:buChar char="•"/>
            </a:pPr>
            <a:r>
              <a:rPr lang="en-US" dirty="0"/>
              <a:t>Listen first, ask/share second. You learn more when others speak than when you speak yourself.</a:t>
            </a:r>
          </a:p>
          <a:p>
            <a:pPr marL="1600017" lvl="1" indent="-685800">
              <a:buFont typeface="Arial" panose="020B0604020202020204" pitchFamily="34" charset="0"/>
              <a:buChar char="•"/>
            </a:pPr>
            <a:r>
              <a:rPr lang="en-US" dirty="0"/>
              <a:t>Gaining a better understanding of others’ suggestions, perspectives, and needs.</a:t>
            </a:r>
          </a:p>
          <a:p>
            <a:pPr marL="1600017" lvl="1" indent="-685800">
              <a:buFont typeface="Arial" panose="020B0604020202020204" pitchFamily="34" charset="0"/>
              <a:buChar char="•"/>
            </a:pPr>
            <a:r>
              <a:rPr lang="en-US" dirty="0"/>
              <a:t>Don’t talk over people</a:t>
            </a:r>
          </a:p>
          <a:p>
            <a:pPr marL="685800" indent="-685800">
              <a:buFont typeface="Arial" panose="020B0604020202020204" pitchFamily="34" charset="0"/>
              <a:buChar char="•"/>
            </a:pPr>
            <a:r>
              <a:rPr lang="en-US" dirty="0"/>
              <a:t>Remove roadblocks</a:t>
            </a:r>
          </a:p>
          <a:p>
            <a:pPr marL="1600017" lvl="1" indent="-685800">
              <a:buFont typeface="Arial" panose="020B0604020202020204" pitchFamily="34" charset="0"/>
              <a:buChar char="•"/>
            </a:pPr>
            <a:r>
              <a:rPr lang="en-US" dirty="0"/>
              <a:t>People like people who make things easier/better for them</a:t>
            </a:r>
          </a:p>
          <a:p>
            <a:endParaRPr lang="en-NZ"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13829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Projects will come to an end, so the clock resets.</a:t>
            </a:r>
          </a:p>
          <a:p>
            <a:endParaRPr lang="en-NZ"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685982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5011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467590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93776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1876756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21314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1973249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203239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0993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227148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131851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5.emf"/><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image" Target="../media/image28.emf"/><Relationship Id="rId1" Type="http://schemas.openxmlformats.org/officeDocument/2006/relationships/slideMaster" Target="../slideMasters/slideMaster8.xml"/><Relationship Id="rId6" Type="http://schemas.openxmlformats.org/officeDocument/2006/relationships/image" Target="../media/image31.emf"/><Relationship Id="rId5" Type="http://schemas.openxmlformats.org/officeDocument/2006/relationships/image" Target="../media/image35.emf"/><Relationship Id="rId10" Type="http://schemas.openxmlformats.org/officeDocument/2006/relationships/image" Target="../media/image63.png"/><Relationship Id="rId4" Type="http://schemas.openxmlformats.org/officeDocument/2006/relationships/image" Target="../media/image30.emf"/><Relationship Id="rId9" Type="http://schemas.openxmlformats.org/officeDocument/2006/relationships/image" Target="../media/image34.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image" Target="../media/image28.emf"/><Relationship Id="rId1" Type="http://schemas.openxmlformats.org/officeDocument/2006/relationships/slideMaster" Target="../slideMasters/slideMaster8.xml"/><Relationship Id="rId6" Type="http://schemas.openxmlformats.org/officeDocument/2006/relationships/image" Target="../media/image31.emf"/><Relationship Id="rId5" Type="http://schemas.openxmlformats.org/officeDocument/2006/relationships/image" Target="../media/image35.emf"/><Relationship Id="rId10" Type="http://schemas.openxmlformats.org/officeDocument/2006/relationships/image" Target="../media/image63.png"/><Relationship Id="rId4" Type="http://schemas.openxmlformats.org/officeDocument/2006/relationships/image" Target="../media/image30.emf"/><Relationship Id="rId9" Type="http://schemas.openxmlformats.org/officeDocument/2006/relationships/image" Target="../media/image34.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Master" Target="../slideMasters/slideMaster8.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63.png"/><Relationship Id="rId4" Type="http://schemas.openxmlformats.org/officeDocument/2006/relationships/image" Target="../media/image30.emf"/><Relationship Id="rId9" Type="http://schemas.openxmlformats.org/officeDocument/2006/relationships/image" Target="../media/image35.emf"/></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28.emf"/><Relationship Id="rId7" Type="http://schemas.openxmlformats.org/officeDocument/2006/relationships/image" Target="../media/image33.emf"/><Relationship Id="rId2" Type="http://schemas.openxmlformats.org/officeDocument/2006/relationships/image" Target="../media/image58.emf"/><Relationship Id="rId1" Type="http://schemas.openxmlformats.org/officeDocument/2006/relationships/slideMaster" Target="../slideMasters/slideMaster8.xml"/><Relationship Id="rId6" Type="http://schemas.openxmlformats.org/officeDocument/2006/relationships/image" Target="../media/image31.emf"/><Relationship Id="rId11" Type="http://schemas.openxmlformats.org/officeDocument/2006/relationships/image" Target="../media/image26.png"/><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8.emf"/><Relationship Id="rId7" Type="http://schemas.openxmlformats.org/officeDocument/2006/relationships/image" Target="../media/image33.emf"/><Relationship Id="rId2" Type="http://schemas.openxmlformats.org/officeDocument/2006/relationships/image" Target="../media/image58.emf"/><Relationship Id="rId1" Type="http://schemas.openxmlformats.org/officeDocument/2006/relationships/slideMaster" Target="../slideMasters/slideMaster8.xml"/><Relationship Id="rId6" Type="http://schemas.openxmlformats.org/officeDocument/2006/relationships/image" Target="../media/image32.emf"/><Relationship Id="rId11" Type="http://schemas.openxmlformats.org/officeDocument/2006/relationships/image" Target="../media/image62.png"/><Relationship Id="rId5" Type="http://schemas.openxmlformats.org/officeDocument/2006/relationships/image" Target="../media/image35.emf"/><Relationship Id="rId10" Type="http://schemas.openxmlformats.org/officeDocument/2006/relationships/image" Target="../media/image31.emf"/><Relationship Id="rId4" Type="http://schemas.openxmlformats.org/officeDocument/2006/relationships/image" Target="../media/image29.emf"/><Relationship Id="rId9" Type="http://schemas.openxmlformats.org/officeDocument/2006/relationships/image" Target="../media/image30.emf"/></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6.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image" Target="../media/image69.jpeg"/><Relationship Id="rId1" Type="http://schemas.openxmlformats.org/officeDocument/2006/relationships/slideMaster" Target="../slideMasters/slideMaster10.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8.svg"/></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image" Target="../media/image74.jpeg"/><Relationship Id="rId1" Type="http://schemas.openxmlformats.org/officeDocument/2006/relationships/slideMaster" Target="../slideMasters/slideMaster10.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8.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5.jpeg"/><Relationship Id="rId1" Type="http://schemas.openxmlformats.org/officeDocument/2006/relationships/slideMaster" Target="../slideMasters/slideMaster10.xml"/><Relationship Id="rId4" Type="http://schemas.openxmlformats.org/officeDocument/2006/relationships/image" Target="../media/image6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6.jpeg"/><Relationship Id="rId1" Type="http://schemas.openxmlformats.org/officeDocument/2006/relationships/slideMaster" Target="../slideMasters/slideMaster10.xml"/><Relationship Id="rId4" Type="http://schemas.openxmlformats.org/officeDocument/2006/relationships/image" Target="../media/image77.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8.jpeg"/><Relationship Id="rId1" Type="http://schemas.openxmlformats.org/officeDocument/2006/relationships/slideMaster" Target="../slideMasters/slideMaster10.xml"/><Relationship Id="rId4" Type="http://schemas.openxmlformats.org/officeDocument/2006/relationships/image" Target="../media/image68.sv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28.emf"/><Relationship Id="rId7" Type="http://schemas.openxmlformats.org/officeDocument/2006/relationships/image" Target="../media/image33.emf"/><Relationship Id="rId2" Type="http://schemas.openxmlformats.org/officeDocument/2006/relationships/image" Target="../media/image58.emf"/><Relationship Id="rId1" Type="http://schemas.openxmlformats.org/officeDocument/2006/relationships/slideMaster" Target="../slideMasters/slideMaster11.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8.emf"/><Relationship Id="rId7" Type="http://schemas.openxmlformats.org/officeDocument/2006/relationships/image" Target="../media/image33.emf"/><Relationship Id="rId2" Type="http://schemas.openxmlformats.org/officeDocument/2006/relationships/image" Target="../media/image58.emf"/><Relationship Id="rId1" Type="http://schemas.openxmlformats.org/officeDocument/2006/relationships/slideMaster" Target="../slideMasters/slideMaster11.xml"/><Relationship Id="rId6" Type="http://schemas.openxmlformats.org/officeDocument/2006/relationships/image" Target="../media/image32.emf"/><Relationship Id="rId5" Type="http://schemas.openxmlformats.org/officeDocument/2006/relationships/image" Target="../media/image35.emf"/><Relationship Id="rId10" Type="http://schemas.openxmlformats.org/officeDocument/2006/relationships/image" Target="../media/image31.emf"/><Relationship Id="rId4" Type="http://schemas.openxmlformats.org/officeDocument/2006/relationships/image" Target="../media/image29.emf"/><Relationship Id="rId9" Type="http://schemas.openxmlformats.org/officeDocument/2006/relationships/image" Target="../media/image30.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Master" Target="../slideMasters/slideMaster6.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48.emf"/><Relationship Id="rId18" Type="http://schemas.openxmlformats.org/officeDocument/2006/relationships/image" Target="../media/image53.emf"/><Relationship Id="rId3" Type="http://schemas.openxmlformats.org/officeDocument/2006/relationships/image" Target="../media/image39.emf"/><Relationship Id="rId7" Type="http://schemas.openxmlformats.org/officeDocument/2006/relationships/image" Target="../media/image43.emf"/><Relationship Id="rId12" Type="http://schemas.openxmlformats.org/officeDocument/2006/relationships/image" Target="../media/image47.emf"/><Relationship Id="rId17" Type="http://schemas.openxmlformats.org/officeDocument/2006/relationships/image" Target="../media/image52.emf"/><Relationship Id="rId2" Type="http://schemas.openxmlformats.org/officeDocument/2006/relationships/image" Target="../media/image38.emf"/><Relationship Id="rId16" Type="http://schemas.openxmlformats.org/officeDocument/2006/relationships/image" Target="../media/image51.emf"/><Relationship Id="rId20" Type="http://schemas.openxmlformats.org/officeDocument/2006/relationships/image" Target="../media/image37.png"/><Relationship Id="rId1" Type="http://schemas.openxmlformats.org/officeDocument/2006/relationships/slideMaster" Target="../slideMasters/slideMaster7.xml"/><Relationship Id="rId6" Type="http://schemas.openxmlformats.org/officeDocument/2006/relationships/image" Target="../media/image42.emf"/><Relationship Id="rId11" Type="http://schemas.openxmlformats.org/officeDocument/2006/relationships/image" Target="../media/image46.emf"/><Relationship Id="rId5" Type="http://schemas.openxmlformats.org/officeDocument/2006/relationships/image" Target="../media/image41.emf"/><Relationship Id="rId15" Type="http://schemas.openxmlformats.org/officeDocument/2006/relationships/image" Target="../media/image50.emf"/><Relationship Id="rId10" Type="http://schemas.openxmlformats.org/officeDocument/2006/relationships/image" Target="../media/image45.emf"/><Relationship Id="rId19" Type="http://schemas.openxmlformats.org/officeDocument/2006/relationships/image" Target="../media/image54.emf"/><Relationship Id="rId4" Type="http://schemas.openxmlformats.org/officeDocument/2006/relationships/image" Target="../media/image40.emf"/><Relationship Id="rId9" Type="http://schemas.openxmlformats.org/officeDocument/2006/relationships/image" Target="../media/image44.emf"/><Relationship Id="rId14" Type="http://schemas.openxmlformats.org/officeDocument/2006/relationships/image" Target="../media/image49.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emf"/><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image" Target="../media/image28.emf"/><Relationship Id="rId1" Type="http://schemas.openxmlformats.org/officeDocument/2006/relationships/slideMaster" Target="../slideMasters/slideMaster7.xml"/><Relationship Id="rId6" Type="http://schemas.openxmlformats.org/officeDocument/2006/relationships/image" Target="../media/image31.emf"/><Relationship Id="rId5" Type="http://schemas.openxmlformats.org/officeDocument/2006/relationships/image" Target="../media/image35.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4.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image" Target="../media/image28.emf"/><Relationship Id="rId1" Type="http://schemas.openxmlformats.org/officeDocument/2006/relationships/slideMaster" Target="../slideMasters/slideMaster7.xml"/><Relationship Id="rId6" Type="http://schemas.openxmlformats.org/officeDocument/2006/relationships/image" Target="../media/image31.emf"/><Relationship Id="rId5" Type="http://schemas.openxmlformats.org/officeDocument/2006/relationships/image" Target="../media/image35.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4.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Master" Target="../slideMasters/slideMaster7.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emf"/></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7.emf"/><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28.emf"/><Relationship Id="rId7" Type="http://schemas.openxmlformats.org/officeDocument/2006/relationships/image" Target="../media/image33.emf"/><Relationship Id="rId2" Type="http://schemas.openxmlformats.org/officeDocument/2006/relationships/image" Target="../media/image58.emf"/><Relationship Id="rId1" Type="http://schemas.openxmlformats.org/officeDocument/2006/relationships/slideMaster" Target="../slideMasters/slideMaster7.xml"/><Relationship Id="rId6" Type="http://schemas.openxmlformats.org/officeDocument/2006/relationships/image" Target="../media/image31.emf"/><Relationship Id="rId11" Type="http://schemas.openxmlformats.org/officeDocument/2006/relationships/image" Target="../media/image56.png"/><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8.emf"/><Relationship Id="rId7" Type="http://schemas.openxmlformats.org/officeDocument/2006/relationships/image" Target="../media/image33.emf"/><Relationship Id="rId2" Type="http://schemas.openxmlformats.org/officeDocument/2006/relationships/image" Target="../media/image58.emf"/><Relationship Id="rId1" Type="http://schemas.openxmlformats.org/officeDocument/2006/relationships/slideMaster" Target="../slideMasters/slideMaster7.xml"/><Relationship Id="rId6" Type="http://schemas.openxmlformats.org/officeDocument/2006/relationships/image" Target="../media/image32.emf"/><Relationship Id="rId11" Type="http://schemas.openxmlformats.org/officeDocument/2006/relationships/image" Target="../media/image60.png"/><Relationship Id="rId5" Type="http://schemas.openxmlformats.org/officeDocument/2006/relationships/image" Target="../media/image35.emf"/><Relationship Id="rId10" Type="http://schemas.openxmlformats.org/officeDocument/2006/relationships/image" Target="../media/image31.emf"/><Relationship Id="rId4" Type="http://schemas.openxmlformats.org/officeDocument/2006/relationships/image" Target="../media/image29.emf"/><Relationship Id="rId9" Type="http://schemas.openxmlformats.org/officeDocument/2006/relationships/image" Target="../media/image30.emf"/></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48.emf"/><Relationship Id="rId18" Type="http://schemas.openxmlformats.org/officeDocument/2006/relationships/image" Target="../media/image53.emf"/><Relationship Id="rId3" Type="http://schemas.openxmlformats.org/officeDocument/2006/relationships/image" Target="../media/image39.emf"/><Relationship Id="rId7" Type="http://schemas.openxmlformats.org/officeDocument/2006/relationships/image" Target="../media/image43.emf"/><Relationship Id="rId12" Type="http://schemas.openxmlformats.org/officeDocument/2006/relationships/image" Target="../media/image47.emf"/><Relationship Id="rId17" Type="http://schemas.openxmlformats.org/officeDocument/2006/relationships/image" Target="../media/image52.emf"/><Relationship Id="rId2" Type="http://schemas.openxmlformats.org/officeDocument/2006/relationships/image" Target="../media/image38.emf"/><Relationship Id="rId16" Type="http://schemas.openxmlformats.org/officeDocument/2006/relationships/image" Target="../media/image51.emf"/><Relationship Id="rId20" Type="http://schemas.openxmlformats.org/officeDocument/2006/relationships/image" Target="../media/image61.png"/><Relationship Id="rId1" Type="http://schemas.openxmlformats.org/officeDocument/2006/relationships/slideMaster" Target="../slideMasters/slideMaster8.xml"/><Relationship Id="rId6" Type="http://schemas.openxmlformats.org/officeDocument/2006/relationships/image" Target="../media/image42.emf"/><Relationship Id="rId11" Type="http://schemas.openxmlformats.org/officeDocument/2006/relationships/image" Target="../media/image46.emf"/><Relationship Id="rId5" Type="http://schemas.openxmlformats.org/officeDocument/2006/relationships/image" Target="../media/image41.emf"/><Relationship Id="rId15" Type="http://schemas.openxmlformats.org/officeDocument/2006/relationships/image" Target="../media/image50.emf"/><Relationship Id="rId10" Type="http://schemas.openxmlformats.org/officeDocument/2006/relationships/image" Target="../media/image45.emf"/><Relationship Id="rId19" Type="http://schemas.openxmlformats.org/officeDocument/2006/relationships/image" Target="../media/image54.emf"/><Relationship Id="rId4" Type="http://schemas.openxmlformats.org/officeDocument/2006/relationships/image" Target="../media/image40.emf"/><Relationship Id="rId9" Type="http://schemas.openxmlformats.org/officeDocument/2006/relationships/image" Target="../media/image44.emf"/><Relationship Id="rId14" Type="http://schemas.openxmlformats.org/officeDocument/2006/relationships/image" Target="../media/image49.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4.em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12BCE6D-2A1E-4646-93E3-6AF521366380}" type="slidenum">
              <a:rPr lang="en-US" smtClean="0"/>
              <a:t>‹#›</a:t>
            </a:fld>
            <a:endParaRPr lang="en-US"/>
          </a:p>
        </p:txBody>
      </p:sp>
    </p:spTree>
    <p:extLst>
      <p:ext uri="{BB962C8B-B14F-4D97-AF65-F5344CB8AC3E}">
        <p14:creationId xmlns:p14="http://schemas.microsoft.com/office/powerpoint/2010/main" val="249894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remov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800" b="1">
                <a:solidFill>
                  <a:schemeClr val="tx1">
                    <a:lumMod val="75000"/>
                    <a:lumOff val="25000"/>
                  </a:schemeClr>
                </a:solidFill>
                <a:latin typeface="Calibri Light" panose="020F0302020204030204" pitchFamily="34" charset="0"/>
                <a:ea typeface="Calibri" charset="0"/>
                <a:cs typeface="Calibri" charset="0"/>
              </a:rPr>
              <a:t>Content page </a:t>
            </a:r>
            <a:r>
              <a:rPr lang="en-US" sz="2800">
                <a:solidFill>
                  <a:srgbClr val="1BABE4"/>
                </a:solidFill>
                <a:latin typeface="Calibri Light" panose="020F0302020204030204" pitchFamily="34" charset="0"/>
                <a:ea typeface="Lato" charset="0"/>
                <a:cs typeface="Lato" charset="0"/>
              </a:rPr>
              <a:t>Layout 1</a:t>
            </a:r>
          </a:p>
        </p:txBody>
      </p:sp>
      <p:sp>
        <p:nvSpPr>
          <p:cNvPr id="3" name="Slide Number Placeholder 2"/>
          <p:cNvSpPr>
            <a:spLocks noGrp="1"/>
          </p:cNvSpPr>
          <p:nvPr>
            <p:ph type="sldNum" sz="quarter" idx="10"/>
          </p:nvPr>
        </p:nvSpPr>
        <p:spPr>
          <a:xfrm>
            <a:off x="5905500" y="6165850"/>
            <a:ext cx="381000" cy="365125"/>
          </a:xfrm>
        </p:spPr>
        <p:txBody>
          <a:bodyPr/>
          <a:lstStyle>
            <a:lvl1pPr algn="ctr">
              <a:defRPr>
                <a:solidFill>
                  <a:schemeClr val="tx1">
                    <a:lumMod val="75000"/>
                    <a:lumOff val="25000"/>
                  </a:schemeClr>
                </a:solidFill>
              </a:defRPr>
            </a:lvl1pPr>
          </a:lstStyle>
          <a:p>
            <a:fld id="{F12BCE6D-2A1E-4646-93E3-6AF521366380}" type="slidenum">
              <a:rPr lang="en-US" smtClean="0"/>
              <a:pPr/>
              <a:t>‹#›</a:t>
            </a:fld>
            <a:endParaRPr lang="en-US"/>
          </a:p>
        </p:txBody>
      </p:sp>
    </p:spTree>
    <p:extLst>
      <p:ext uri="{BB962C8B-B14F-4D97-AF65-F5344CB8AC3E}">
        <p14:creationId xmlns:p14="http://schemas.microsoft.com/office/powerpoint/2010/main" val="6606383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538457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36442968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D68068BA-12B0-EE4C-BCE0-CD0408EB5106}"/>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814001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8854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8949383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a:t>Divider aqua pattern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id="{0E2AAD1B-D4F7-A546-8ACD-0B1559216532}"/>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2444525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995295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24823880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2683975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32E343-2B04-EB48-9B97-BD2FE8D48C7F}" type="datetime3">
              <a:rPr lang="en-US" smtClean="0"/>
              <a:t>21 March 2023</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descr="A close up of a logo&#10;&#10;Description automatically generated">
            <a:extLst>
              <a:ext uri="{FF2B5EF4-FFF2-40B4-BE49-F238E27FC236}">
                <a16:creationId xmlns:a16="http://schemas.microsoft.com/office/drawing/2014/main" id="{32EB9D60-2F95-3445-B654-FCDF2EF0D3D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995660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wo column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800" b="1">
                <a:solidFill>
                  <a:schemeClr val="tx1">
                    <a:lumMod val="75000"/>
                    <a:lumOff val="25000"/>
                  </a:schemeClr>
                </a:solidFill>
                <a:latin typeface="Calibri Light" panose="020F0302020204030204" pitchFamily="34" charset="0"/>
                <a:ea typeface="Calibri" charset="0"/>
                <a:cs typeface="Calibri" charset="0"/>
              </a:rPr>
              <a:t>Content page </a:t>
            </a:r>
            <a:r>
              <a:rPr lang="en-US" sz="2800">
                <a:solidFill>
                  <a:srgbClr val="1BABE4"/>
                </a:solidFill>
                <a:latin typeface="Calibri Light" panose="020F0302020204030204" pitchFamily="34" charset="0"/>
                <a:ea typeface="Lato" charset="0"/>
                <a:cs typeface="Lato" charset="0"/>
              </a:rPr>
              <a:t>Layout 2</a:t>
            </a:r>
            <a:endParaRPr lang="en-US"/>
          </a:p>
        </p:txBody>
      </p:sp>
      <p:sp>
        <p:nvSpPr>
          <p:cNvPr id="3" name="Slide Number Placeholder 2"/>
          <p:cNvSpPr>
            <a:spLocks noGrp="1"/>
          </p:cNvSpPr>
          <p:nvPr>
            <p:ph type="sldNum" sz="quarter" idx="10"/>
          </p:nvPr>
        </p:nvSpPr>
        <p:spPr>
          <a:xfrm>
            <a:off x="5910469" y="6165850"/>
            <a:ext cx="371061" cy="365125"/>
          </a:xfrm>
        </p:spPr>
        <p:txBody>
          <a:bodyPr/>
          <a:lstStyle>
            <a:lvl1pPr algn="ctr">
              <a:defRPr>
                <a:solidFill>
                  <a:schemeClr val="tx1">
                    <a:lumMod val="75000"/>
                    <a:lumOff val="25000"/>
                  </a:schemeClr>
                </a:solidFill>
              </a:defRPr>
            </a:lvl1pPr>
          </a:lstStyle>
          <a:p>
            <a:fld id="{F12BCE6D-2A1E-4646-93E3-6AF521366380}" type="slidenum">
              <a:rPr lang="en-US" smtClean="0"/>
              <a:pPr/>
              <a:t>‹#›</a:t>
            </a:fld>
            <a:endParaRPr lang="en-US"/>
          </a:p>
        </p:txBody>
      </p:sp>
      <p:sp>
        <p:nvSpPr>
          <p:cNvPr id="7" name="Rectangle 6"/>
          <p:cNvSpPr/>
          <p:nvPr userDrawn="1"/>
        </p:nvSpPr>
        <p:spPr>
          <a:xfrm>
            <a:off x="8266176" y="1259676"/>
            <a:ext cx="3163824" cy="43525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a:spLocks noGrp="1"/>
          </p:cNvSpPr>
          <p:nvPr>
            <p:ph idx="1"/>
          </p:nvPr>
        </p:nvSpPr>
        <p:spPr>
          <a:xfrm>
            <a:off x="515938" y="1376363"/>
            <a:ext cx="3355175" cy="4288690"/>
          </a:xfrm>
          <a:prstGeom prst="rect">
            <a:avLst/>
          </a:prstGeom>
        </p:spPr>
        <p:txBody>
          <a:bodyPr vert="horz" lIns="91440" tIns="45720" rIns="91440" bIns="45720" rtlCol="0">
            <a:normAutofit/>
          </a:bodyPr>
          <a:lstStyle>
            <a:lvl1pPr marL="0" indent="0">
              <a:buFontTx/>
              <a:buNone/>
              <a:defRPr sz="1400">
                <a:solidFill>
                  <a:srgbClr val="404040"/>
                </a:solidFill>
              </a:defRPr>
            </a:lvl1pPr>
            <a:lvl2pPr>
              <a:buClr>
                <a:schemeClr val="accent4"/>
              </a:buClr>
              <a:defRPr>
                <a:solidFill>
                  <a:srgbClr val="404040"/>
                </a:solidFill>
              </a:defRPr>
            </a:lvl2pPr>
            <a:lvl3pPr>
              <a:buClr>
                <a:schemeClr val="accent4"/>
              </a:buClr>
              <a:defRPr>
                <a:solidFill>
                  <a:srgbClr val="404040"/>
                </a:solidFill>
              </a:defRPr>
            </a:lvl3pPr>
            <a:lvl4pPr>
              <a:buClr>
                <a:schemeClr val="accent4"/>
              </a:buCl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1"/>
            <a:r>
              <a:rPr lang="en-US"/>
              <a:t>Third level</a:t>
            </a:r>
          </a:p>
          <a:p>
            <a:pPr lvl="2"/>
            <a:r>
              <a:rPr lang="en-US"/>
              <a:t>Fourth level</a:t>
            </a:r>
          </a:p>
          <a:p>
            <a:pPr lvl="3"/>
            <a:r>
              <a:rPr lang="en-US"/>
              <a:t>Fifth level</a:t>
            </a:r>
          </a:p>
        </p:txBody>
      </p:sp>
      <p:sp>
        <p:nvSpPr>
          <p:cNvPr id="9" name="Text Placeholder 2"/>
          <p:cNvSpPr>
            <a:spLocks noGrp="1"/>
          </p:cNvSpPr>
          <p:nvPr>
            <p:ph idx="11"/>
          </p:nvPr>
        </p:nvSpPr>
        <p:spPr>
          <a:xfrm>
            <a:off x="4391057" y="1376363"/>
            <a:ext cx="3355175" cy="4288690"/>
          </a:xfrm>
          <a:prstGeom prst="rect">
            <a:avLst/>
          </a:prstGeom>
        </p:spPr>
        <p:txBody>
          <a:bodyPr vert="horz" lIns="91440" tIns="45720" rIns="91440" bIns="45720" rtlCol="0">
            <a:normAutofit/>
          </a:bodyPr>
          <a:lstStyle>
            <a:lvl1pPr marL="0" indent="0">
              <a:buFontTx/>
              <a:buNone/>
              <a:defRPr sz="1400">
                <a:solidFill>
                  <a:srgbClr val="404040"/>
                </a:solidFill>
              </a:defRPr>
            </a:lvl1pPr>
            <a:lvl2pPr>
              <a:buClr>
                <a:schemeClr val="accent4"/>
              </a:buClr>
              <a:defRPr>
                <a:solidFill>
                  <a:srgbClr val="404040"/>
                </a:solidFill>
              </a:defRPr>
            </a:lvl2pPr>
            <a:lvl3pPr>
              <a:buClr>
                <a:schemeClr val="accent4"/>
              </a:buClr>
              <a:defRPr>
                <a:solidFill>
                  <a:srgbClr val="404040"/>
                </a:solidFill>
              </a:defRPr>
            </a:lvl3pPr>
            <a:lvl4pPr>
              <a:buClr>
                <a:schemeClr val="accent4"/>
              </a:buCl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1"/>
            <a:r>
              <a:rPr lang="en-US"/>
              <a:t>Third level</a:t>
            </a:r>
          </a:p>
          <a:p>
            <a:pPr lvl="2"/>
            <a:r>
              <a:rPr lang="en-US"/>
              <a:t>Fourth level</a:t>
            </a:r>
          </a:p>
          <a:p>
            <a:pPr lvl="3"/>
            <a:r>
              <a:rPr lang="en-US"/>
              <a:t>Fifth level</a:t>
            </a:r>
          </a:p>
        </p:txBody>
      </p:sp>
    </p:spTree>
    <p:extLst>
      <p:ext uri="{BB962C8B-B14F-4D97-AF65-F5344CB8AC3E}">
        <p14:creationId xmlns:p14="http://schemas.microsoft.com/office/powerpoint/2010/main" val="3451699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0A0274-0969-3941-8619-969AE42D3FF0}" type="datetime3">
              <a:rPr lang="en-US" smtClean="0"/>
              <a:t>21 March 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FC806A32-B267-AC4B-8D3A-C87DD27BCA23}"/>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209462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C6AE46-E964-4841-95DA-D027440F40A9}" type="datetime3">
              <a:rPr lang="en-US" smtClean="0"/>
              <a:t>21 March 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0D5D0B7A-79FB-B941-B60A-C7A6D8A2C4B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565216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2</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21 March 2023</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3</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1</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pic>
        <p:nvPicPr>
          <p:cNvPr id="16" name="Picture 15" descr="A close up of a sign&#10;&#10;Description automatically generated">
            <a:extLst>
              <a:ext uri="{FF2B5EF4-FFF2-40B4-BE49-F238E27FC236}">
                <a16:creationId xmlns:a16="http://schemas.microsoft.com/office/drawing/2014/main" id="{8FBE6F9A-44DD-BC44-A416-8D2DFFC1E4C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0542317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227469-4926-C24C-9286-249EA7D18847}" type="datetime3">
              <a:rPr lang="en-US" smtClean="0"/>
              <a:t>21 March 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2" name="Picture 11" descr="A close up of a logo&#10;&#10;Description automatically generated">
            <a:extLst>
              <a:ext uri="{FF2B5EF4-FFF2-40B4-BE49-F238E27FC236}">
                <a16:creationId xmlns:a16="http://schemas.microsoft.com/office/drawing/2014/main" id="{7B5F8EB4-E974-7A4C-9DAA-ABC7E5BF8C7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5912622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93A847-D166-824F-BF25-C81C07C7958A}" type="datetime3">
              <a:rPr lang="en-US" smtClean="0"/>
              <a:t>21 March 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428419C9-5EBA-7342-859C-C7B3F773DFB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3675243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AB87EE-AB7B-094A-B9F5-CDE098C24703}" type="datetime3">
              <a:rPr lang="en-US" smtClean="0"/>
              <a:t>21 March 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A452ED5B-536E-0E40-AF5E-2B77DA9CD65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514486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3DDE7ADE-6F10-1142-AEA7-FE5F1740BF72}" type="datetime3">
              <a:rPr lang="en-US" smtClean="0"/>
              <a:t>21 March 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3A319E05-FBB0-154D-AFD4-BB32ED37907A}"/>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0992298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6741FEBB-6A99-D647-AC16-C20746B1070E}" type="datetime3">
              <a:rPr lang="en-US" smtClean="0"/>
              <a:t>21 March 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ACCE732E-C107-BD4E-9194-BE69973C10A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333870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t>21 March 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B0FA26F5-3091-E641-993F-2ECD0C9623A9}"/>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9267115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1"/>
            <a:endParaRPr lang="en-US"/>
          </a:p>
        </p:txBody>
      </p:sp>
      <p:sp>
        <p:nvSpPr>
          <p:cNvPr id="2" name="Title 1"/>
          <p:cNvSpPr>
            <a:spLocks noGrp="1"/>
          </p:cNvSpPr>
          <p:nvPr>
            <p:ph type="title"/>
          </p:nvPr>
        </p:nvSpPr>
        <p:spPr>
          <a:xfrm>
            <a:off x="314325" y="302839"/>
            <a:ext cx="7783513"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21 March 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CC566847-4092-F94E-B9BC-01D5BB6C0A3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293899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one column with icon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800" b="1">
                <a:solidFill>
                  <a:schemeClr val="tx1">
                    <a:lumMod val="75000"/>
                    <a:lumOff val="25000"/>
                  </a:schemeClr>
                </a:solidFill>
                <a:latin typeface="Calibri Light" panose="020F0302020204030204" pitchFamily="34" charset="0"/>
                <a:ea typeface="Calibri" charset="0"/>
                <a:cs typeface="Calibri" charset="0"/>
              </a:rPr>
              <a:t>Content page </a:t>
            </a:r>
            <a:r>
              <a:rPr lang="en-US" sz="2800">
                <a:solidFill>
                  <a:srgbClr val="1BABE4"/>
                </a:solidFill>
                <a:latin typeface="Calibri Light" panose="020F0302020204030204" pitchFamily="34" charset="0"/>
                <a:ea typeface="Lato" charset="0"/>
                <a:cs typeface="Lato" charset="0"/>
              </a:rPr>
              <a:t>Layout 3</a:t>
            </a:r>
            <a:endParaRPr lang="en-US"/>
          </a:p>
        </p:txBody>
      </p:sp>
      <p:sp>
        <p:nvSpPr>
          <p:cNvPr id="3" name="Slide Number Placeholder 2"/>
          <p:cNvSpPr>
            <a:spLocks noGrp="1"/>
          </p:cNvSpPr>
          <p:nvPr>
            <p:ph type="sldNum" sz="quarter" idx="10"/>
          </p:nvPr>
        </p:nvSpPr>
        <p:spPr>
          <a:xfrm>
            <a:off x="5905500" y="6165850"/>
            <a:ext cx="381000" cy="365125"/>
          </a:xfrm>
        </p:spPr>
        <p:txBody>
          <a:bodyPr/>
          <a:lstStyle>
            <a:lvl1pPr algn="ctr">
              <a:defRPr/>
            </a:lvl1pPr>
          </a:lstStyle>
          <a:p>
            <a:fld id="{F12BCE6D-2A1E-4646-93E3-6AF521366380}" type="slidenum">
              <a:rPr lang="en-US" smtClean="0"/>
              <a:pPr/>
              <a:t>‹#›</a:t>
            </a:fld>
            <a:endParaRPr lang="en-US"/>
          </a:p>
        </p:txBody>
      </p:sp>
      <p:sp>
        <p:nvSpPr>
          <p:cNvPr id="12" name="Shape 2790"/>
          <p:cNvSpPr/>
          <p:nvPr userDrawn="1"/>
        </p:nvSpPr>
        <p:spPr>
          <a:xfrm>
            <a:off x="4405407" y="1643386"/>
            <a:ext cx="583263" cy="424191"/>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rgbClr val="25ACDC"/>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3" name="Shape 2546"/>
          <p:cNvSpPr/>
          <p:nvPr userDrawn="1"/>
        </p:nvSpPr>
        <p:spPr>
          <a:xfrm>
            <a:off x="4405408" y="3932909"/>
            <a:ext cx="583263" cy="477215"/>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25ACDC"/>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4" name="Shape 2847"/>
          <p:cNvSpPr/>
          <p:nvPr userDrawn="1"/>
        </p:nvSpPr>
        <p:spPr>
          <a:xfrm>
            <a:off x="8085922" y="1643386"/>
            <a:ext cx="653881" cy="653881"/>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rgbClr val="25ACDC"/>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5" name="Shape 2944"/>
          <p:cNvSpPr/>
          <p:nvPr userDrawn="1"/>
        </p:nvSpPr>
        <p:spPr>
          <a:xfrm>
            <a:off x="8135639" y="3932909"/>
            <a:ext cx="554449" cy="554449"/>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rgbClr val="25ACDC"/>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8" name="Text Placeholder 2"/>
          <p:cNvSpPr>
            <a:spLocks noGrp="1"/>
          </p:cNvSpPr>
          <p:nvPr>
            <p:ph idx="11"/>
          </p:nvPr>
        </p:nvSpPr>
        <p:spPr>
          <a:xfrm>
            <a:off x="528099" y="1376363"/>
            <a:ext cx="3355175" cy="4288690"/>
          </a:xfrm>
          <a:prstGeom prst="rect">
            <a:avLst/>
          </a:prstGeom>
        </p:spPr>
        <p:txBody>
          <a:bodyPr vert="horz" lIns="91440" tIns="45720" rIns="91440" bIns="45720" rtlCol="0">
            <a:normAutofit/>
          </a:bodyPr>
          <a:lstStyle>
            <a:lvl1pPr marL="0" indent="0">
              <a:buFontTx/>
              <a:buNone/>
              <a:defRPr sz="1400">
                <a:solidFill>
                  <a:srgbClr val="404040"/>
                </a:solidFill>
              </a:defRPr>
            </a:lvl1pPr>
            <a:lvl2pPr>
              <a:buClr>
                <a:schemeClr val="accent4"/>
              </a:buClr>
              <a:defRPr>
                <a:solidFill>
                  <a:srgbClr val="404040"/>
                </a:solidFill>
              </a:defRPr>
            </a:lvl2pPr>
            <a:lvl3pPr>
              <a:buClr>
                <a:schemeClr val="accent4"/>
              </a:buClr>
              <a:defRPr>
                <a:solidFill>
                  <a:srgbClr val="404040"/>
                </a:solidFill>
              </a:defRPr>
            </a:lvl3pPr>
            <a:lvl4pPr>
              <a:buClr>
                <a:schemeClr val="accent4"/>
              </a:buCl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1"/>
            <a:r>
              <a:rPr lang="en-US"/>
              <a:t>Third level</a:t>
            </a:r>
          </a:p>
          <a:p>
            <a:pPr lvl="2"/>
            <a:r>
              <a:rPr lang="en-US"/>
              <a:t>Fourth level</a:t>
            </a:r>
          </a:p>
          <a:p>
            <a:pPr lvl="3"/>
            <a:r>
              <a:rPr lang="en-US"/>
              <a:t>Fifth level</a:t>
            </a:r>
          </a:p>
        </p:txBody>
      </p:sp>
      <p:sp>
        <p:nvSpPr>
          <p:cNvPr id="19" name="Text Placeholder 2"/>
          <p:cNvSpPr>
            <a:spLocks noGrp="1"/>
          </p:cNvSpPr>
          <p:nvPr>
            <p:ph idx="12"/>
          </p:nvPr>
        </p:nvSpPr>
        <p:spPr>
          <a:xfrm>
            <a:off x="5202692" y="1643386"/>
            <a:ext cx="2569778" cy="1785613"/>
          </a:xfrm>
          <a:prstGeom prst="rect">
            <a:avLst/>
          </a:prstGeom>
        </p:spPr>
        <p:txBody>
          <a:bodyPr vert="horz" lIns="91440" tIns="45720" rIns="91440" bIns="45720" rtlCol="0">
            <a:normAutofit/>
          </a:bodyPr>
          <a:lstStyle>
            <a:lvl1pPr marL="0" indent="0">
              <a:buFontTx/>
              <a:buNone/>
              <a:defRPr sz="1400" b="1" i="0">
                <a:solidFill>
                  <a:srgbClr val="404040"/>
                </a:solidFill>
                <a:latin typeface="Calibri" charset="0"/>
                <a:ea typeface="Calibri" charset="0"/>
                <a:cs typeface="Calibri" charset="0"/>
              </a:defRPr>
            </a:lvl1pPr>
            <a:lvl2pPr>
              <a:buClr>
                <a:schemeClr val="accent4"/>
              </a:buClr>
              <a:defRPr>
                <a:solidFill>
                  <a:srgbClr val="404040"/>
                </a:solidFill>
              </a:defRPr>
            </a:lvl2pPr>
            <a:lvl3pPr>
              <a:buClr>
                <a:schemeClr val="accent4"/>
              </a:buClr>
              <a:defRPr>
                <a:solidFill>
                  <a:srgbClr val="404040"/>
                </a:solidFill>
              </a:defRPr>
            </a:lvl3pPr>
            <a:lvl4pPr>
              <a:buClr>
                <a:schemeClr val="accent4"/>
              </a:buCl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1"/>
            <a:r>
              <a:rPr lang="en-US"/>
              <a:t>Third level</a:t>
            </a:r>
          </a:p>
          <a:p>
            <a:pPr lvl="2"/>
            <a:r>
              <a:rPr lang="en-US"/>
              <a:t>Fourth level</a:t>
            </a:r>
          </a:p>
          <a:p>
            <a:pPr lvl="3"/>
            <a:r>
              <a:rPr lang="en-US"/>
              <a:t>Fifth level</a:t>
            </a:r>
          </a:p>
        </p:txBody>
      </p:sp>
      <p:sp>
        <p:nvSpPr>
          <p:cNvPr id="22" name="Text Placeholder 2"/>
          <p:cNvSpPr>
            <a:spLocks noGrp="1"/>
          </p:cNvSpPr>
          <p:nvPr>
            <p:ph idx="13"/>
          </p:nvPr>
        </p:nvSpPr>
        <p:spPr>
          <a:xfrm>
            <a:off x="5202692" y="3932910"/>
            <a:ext cx="2569778" cy="1791138"/>
          </a:xfrm>
          <a:prstGeom prst="rect">
            <a:avLst/>
          </a:prstGeom>
        </p:spPr>
        <p:txBody>
          <a:bodyPr vert="horz" lIns="91440" tIns="45720" rIns="91440" bIns="45720" rtlCol="0">
            <a:normAutofit/>
          </a:bodyPr>
          <a:lstStyle>
            <a:lvl1pPr marL="0" indent="0">
              <a:buFontTx/>
              <a:buNone/>
              <a:defRPr sz="1400" b="1" i="0">
                <a:solidFill>
                  <a:srgbClr val="404040"/>
                </a:solidFill>
                <a:latin typeface="Calibri" charset="0"/>
                <a:ea typeface="Calibri" charset="0"/>
                <a:cs typeface="Calibri" charset="0"/>
              </a:defRPr>
            </a:lvl1pPr>
            <a:lvl2pPr>
              <a:buClr>
                <a:schemeClr val="accent4"/>
              </a:buClr>
              <a:defRPr>
                <a:solidFill>
                  <a:srgbClr val="404040"/>
                </a:solidFill>
              </a:defRPr>
            </a:lvl2pPr>
            <a:lvl3pPr>
              <a:buClr>
                <a:schemeClr val="accent4"/>
              </a:buClr>
              <a:defRPr>
                <a:solidFill>
                  <a:srgbClr val="404040"/>
                </a:solidFill>
              </a:defRPr>
            </a:lvl3pPr>
            <a:lvl4pPr>
              <a:buClr>
                <a:schemeClr val="accent4"/>
              </a:buCl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1"/>
            <a:r>
              <a:rPr lang="en-US"/>
              <a:t>Third level</a:t>
            </a:r>
          </a:p>
          <a:p>
            <a:pPr lvl="2"/>
            <a:r>
              <a:rPr lang="en-US"/>
              <a:t>Fourth level</a:t>
            </a:r>
          </a:p>
          <a:p>
            <a:pPr lvl="3"/>
            <a:r>
              <a:rPr lang="en-US"/>
              <a:t>Fifth level</a:t>
            </a:r>
          </a:p>
        </p:txBody>
      </p:sp>
      <p:sp>
        <p:nvSpPr>
          <p:cNvPr id="23" name="Text Placeholder 2"/>
          <p:cNvSpPr>
            <a:spLocks noGrp="1"/>
          </p:cNvSpPr>
          <p:nvPr>
            <p:ph idx="14"/>
          </p:nvPr>
        </p:nvSpPr>
        <p:spPr>
          <a:xfrm>
            <a:off x="8953825" y="1643387"/>
            <a:ext cx="2569778" cy="1785614"/>
          </a:xfrm>
          <a:prstGeom prst="rect">
            <a:avLst/>
          </a:prstGeom>
        </p:spPr>
        <p:txBody>
          <a:bodyPr vert="horz" lIns="91440" tIns="45720" rIns="91440" bIns="45720" rtlCol="0">
            <a:normAutofit/>
          </a:bodyPr>
          <a:lstStyle>
            <a:lvl1pPr marL="0" indent="0">
              <a:buFontTx/>
              <a:buNone/>
              <a:defRPr sz="1400" b="1" i="0">
                <a:solidFill>
                  <a:srgbClr val="404040"/>
                </a:solidFill>
                <a:latin typeface="Calibri" charset="0"/>
                <a:ea typeface="Calibri" charset="0"/>
                <a:cs typeface="Calibri" charset="0"/>
              </a:defRPr>
            </a:lvl1pPr>
            <a:lvl2pPr>
              <a:buClr>
                <a:schemeClr val="accent4"/>
              </a:buClr>
              <a:defRPr>
                <a:solidFill>
                  <a:srgbClr val="404040"/>
                </a:solidFill>
              </a:defRPr>
            </a:lvl2pPr>
            <a:lvl3pPr>
              <a:buClr>
                <a:schemeClr val="accent4"/>
              </a:buClr>
              <a:defRPr>
                <a:solidFill>
                  <a:srgbClr val="404040"/>
                </a:solidFill>
              </a:defRPr>
            </a:lvl3pPr>
            <a:lvl4pPr>
              <a:buClr>
                <a:schemeClr val="accent4"/>
              </a:buCl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1"/>
            <a:r>
              <a:rPr lang="en-US"/>
              <a:t>Third level</a:t>
            </a:r>
          </a:p>
          <a:p>
            <a:pPr lvl="2"/>
            <a:r>
              <a:rPr lang="en-US"/>
              <a:t>Fourth level</a:t>
            </a:r>
          </a:p>
          <a:p>
            <a:pPr lvl="3"/>
            <a:r>
              <a:rPr lang="en-US"/>
              <a:t>Fifth level</a:t>
            </a:r>
          </a:p>
        </p:txBody>
      </p:sp>
      <p:sp>
        <p:nvSpPr>
          <p:cNvPr id="24" name="Text Placeholder 2"/>
          <p:cNvSpPr>
            <a:spLocks noGrp="1"/>
          </p:cNvSpPr>
          <p:nvPr>
            <p:ph idx="15"/>
          </p:nvPr>
        </p:nvSpPr>
        <p:spPr>
          <a:xfrm>
            <a:off x="8953825" y="3932910"/>
            <a:ext cx="2569778" cy="1791138"/>
          </a:xfrm>
          <a:prstGeom prst="rect">
            <a:avLst/>
          </a:prstGeom>
        </p:spPr>
        <p:txBody>
          <a:bodyPr vert="horz" lIns="91440" tIns="45720" rIns="91440" bIns="45720" rtlCol="0">
            <a:normAutofit/>
          </a:bodyPr>
          <a:lstStyle>
            <a:lvl1pPr marL="0" indent="0">
              <a:buFontTx/>
              <a:buNone/>
              <a:defRPr sz="1400" b="1" i="0">
                <a:solidFill>
                  <a:srgbClr val="404040"/>
                </a:solidFill>
                <a:latin typeface="Calibri" charset="0"/>
                <a:ea typeface="Calibri" charset="0"/>
                <a:cs typeface="Calibri" charset="0"/>
              </a:defRPr>
            </a:lvl1pPr>
            <a:lvl2pPr>
              <a:buClr>
                <a:schemeClr val="accent4"/>
              </a:buClr>
              <a:defRPr>
                <a:solidFill>
                  <a:srgbClr val="404040"/>
                </a:solidFill>
              </a:defRPr>
            </a:lvl2pPr>
            <a:lvl3pPr>
              <a:buClr>
                <a:schemeClr val="accent4"/>
              </a:buClr>
              <a:defRPr>
                <a:solidFill>
                  <a:srgbClr val="404040"/>
                </a:solidFill>
              </a:defRPr>
            </a:lvl3pPr>
            <a:lvl4pPr>
              <a:buClr>
                <a:schemeClr val="accent4"/>
              </a:buCl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1"/>
            <a:r>
              <a:rPr lang="en-US"/>
              <a:t>Third level</a:t>
            </a:r>
          </a:p>
          <a:p>
            <a:pPr lvl="2"/>
            <a:r>
              <a:rPr lang="en-US"/>
              <a:t>Fourth level</a:t>
            </a:r>
          </a:p>
          <a:p>
            <a:pPr lvl="3"/>
            <a:r>
              <a:rPr lang="en-US"/>
              <a:t>Fifth level</a:t>
            </a:r>
          </a:p>
        </p:txBody>
      </p:sp>
    </p:spTree>
    <p:extLst>
      <p:ext uri="{BB962C8B-B14F-4D97-AF65-F5344CB8AC3E}">
        <p14:creationId xmlns:p14="http://schemas.microsoft.com/office/powerpoint/2010/main" val="16413503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t>21 March 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close up of a logo&#10;&#10;Description automatically generated">
            <a:extLst>
              <a:ext uri="{FF2B5EF4-FFF2-40B4-BE49-F238E27FC236}">
                <a16:creationId xmlns:a16="http://schemas.microsoft.com/office/drawing/2014/main" id="{809B8E08-9676-1849-8CE5-D53F66538F4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2558514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t>21 March 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pic>
        <p:nvPicPr>
          <p:cNvPr id="11" name="Picture 10" descr="A close up of a logo&#10;&#10;Description automatically generated">
            <a:extLst>
              <a:ext uri="{FF2B5EF4-FFF2-40B4-BE49-F238E27FC236}">
                <a16:creationId xmlns:a16="http://schemas.microsoft.com/office/drawing/2014/main" id="{70B56591-394A-6B43-936F-53AF04DA188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417285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t>21 March 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A close up of a logo&#10;&#10;Description automatically generated">
            <a:extLst>
              <a:ext uri="{FF2B5EF4-FFF2-40B4-BE49-F238E27FC236}">
                <a16:creationId xmlns:a16="http://schemas.microsoft.com/office/drawing/2014/main" id="{01CDEE0C-04F8-2F47-A3C2-889EAC6A7C3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742094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21 March 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40983129-D091-E247-B044-C1D64013F79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7116564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21 March 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3A94237B-51B2-7444-BA3E-31BD67CFBE5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5202240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21 March 2023</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B035A43A-1760-E741-9DE9-DEEC813AADF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2464218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id="{B0379CF0-D63E-8C43-9F98-9786091D691D}"/>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2683233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21 March 2023</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31" name="Picture 30">
            <a:extLst>
              <a:ext uri="{FF2B5EF4-FFF2-40B4-BE49-F238E27FC236}">
                <a16:creationId xmlns:a16="http://schemas.microsoft.com/office/drawing/2014/main" id="{0B687291-9924-8545-A6D8-FB45F24DE9AF}"/>
              </a:ext>
            </a:extLst>
          </p:cNvPr>
          <p:cNvPicPr>
            <a:picLocks noChangeAspect="1"/>
          </p:cNvPicPr>
          <p:nvPr userDrawn="1"/>
        </p:nvPicPr>
        <p:blipFill>
          <a:blip r:embed="rId2"/>
          <a:stretch>
            <a:fillRect/>
          </a:stretch>
        </p:blipFill>
        <p:spPr>
          <a:xfrm>
            <a:off x="6151563" y="-1059394"/>
            <a:ext cx="7139894" cy="7139894"/>
          </a:xfrm>
          <a:prstGeom prst="rect">
            <a:avLst/>
          </a:prstGeom>
        </p:spPr>
      </p:pic>
      <p:pic>
        <p:nvPicPr>
          <p:cNvPr id="9" name="Picture 8" descr="A close up of a sign&#10;&#10;Description automatically generated">
            <a:extLst>
              <a:ext uri="{FF2B5EF4-FFF2-40B4-BE49-F238E27FC236}">
                <a16:creationId xmlns:a16="http://schemas.microsoft.com/office/drawing/2014/main" id="{98A121CC-88C2-BE4B-817D-61D4EAEE32E8}"/>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678178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21 March 2023</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B9A73854-B123-A943-AE19-28ADB1BED49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570901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21 March 2023</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6886B27C-881A-2840-AA67-6F28BBD6CBAD}"/>
              </a:ext>
            </a:extLst>
          </p:cNvPr>
          <p:cNvPicPr>
            <a:picLocks noChangeAspect="1"/>
          </p:cNvPicPr>
          <p:nvPr userDrawn="1"/>
        </p:nvPicPr>
        <p:blipFill>
          <a:blip r:embed="rId11"/>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64041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one column lar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800" b="1">
                <a:solidFill>
                  <a:schemeClr val="tx1">
                    <a:lumMod val="75000"/>
                    <a:lumOff val="25000"/>
                  </a:schemeClr>
                </a:solidFill>
                <a:latin typeface="Calibri Light" panose="020F0302020204030204" pitchFamily="34" charset="0"/>
                <a:ea typeface="Calibri" charset="0"/>
                <a:cs typeface="Calibri" charset="0"/>
              </a:rPr>
              <a:t>Content page </a:t>
            </a:r>
            <a:r>
              <a:rPr lang="en-US" sz="2800">
                <a:solidFill>
                  <a:srgbClr val="1BABE4"/>
                </a:solidFill>
                <a:latin typeface="Calibri Light" panose="020F0302020204030204" pitchFamily="34" charset="0"/>
                <a:ea typeface="Lato" charset="0"/>
                <a:cs typeface="Lato" charset="0"/>
              </a:rPr>
              <a:t>Layout 4</a:t>
            </a:r>
            <a:endParaRPr lang="en-US"/>
          </a:p>
        </p:txBody>
      </p:sp>
      <p:sp>
        <p:nvSpPr>
          <p:cNvPr id="3" name="Slide Number Placeholder 2"/>
          <p:cNvSpPr>
            <a:spLocks noGrp="1"/>
          </p:cNvSpPr>
          <p:nvPr>
            <p:ph type="sldNum" sz="quarter" idx="10"/>
          </p:nvPr>
        </p:nvSpPr>
        <p:spPr>
          <a:xfrm>
            <a:off x="5905500" y="6165850"/>
            <a:ext cx="381000" cy="365125"/>
          </a:xfrm>
        </p:spPr>
        <p:txBody>
          <a:bodyPr/>
          <a:lstStyle>
            <a:lvl1pPr algn="ctr">
              <a:defRPr/>
            </a:lvl1pPr>
          </a:lstStyle>
          <a:p>
            <a:fld id="{F12BCE6D-2A1E-4646-93E3-6AF521366380}" type="slidenum">
              <a:rPr lang="en-US" smtClean="0"/>
              <a:pPr/>
              <a:t>‹#›</a:t>
            </a:fld>
            <a:endParaRPr lang="en-US"/>
          </a:p>
        </p:txBody>
      </p:sp>
      <p:sp>
        <p:nvSpPr>
          <p:cNvPr id="4" name="Rectangle 3"/>
          <p:cNvSpPr/>
          <p:nvPr userDrawn="1"/>
        </p:nvSpPr>
        <p:spPr>
          <a:xfrm>
            <a:off x="4123944" y="1259676"/>
            <a:ext cx="7306056" cy="43525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a:spLocks noGrp="1"/>
          </p:cNvSpPr>
          <p:nvPr>
            <p:ph idx="1"/>
          </p:nvPr>
        </p:nvSpPr>
        <p:spPr>
          <a:xfrm>
            <a:off x="515938" y="1259676"/>
            <a:ext cx="3355175" cy="4405377"/>
          </a:xfrm>
          <a:prstGeom prst="rect">
            <a:avLst/>
          </a:prstGeom>
        </p:spPr>
        <p:txBody>
          <a:bodyPr vert="horz" lIns="91440" tIns="45720" rIns="91440" bIns="45720" rtlCol="0">
            <a:normAutofit/>
          </a:bodyPr>
          <a:lstStyle>
            <a:lvl1pPr marL="0" indent="0">
              <a:buFontTx/>
              <a:buNone/>
              <a:defRPr sz="1400" b="1" i="0">
                <a:solidFill>
                  <a:srgbClr val="404040"/>
                </a:solidFill>
                <a:latin typeface="Calibri" charset="0"/>
                <a:ea typeface="Calibri" charset="0"/>
                <a:cs typeface="Calibri" charset="0"/>
              </a:defRPr>
            </a:lvl1pPr>
            <a:lvl2pPr>
              <a:buClr>
                <a:schemeClr val="accent4"/>
              </a:buClr>
              <a:defRPr>
                <a:solidFill>
                  <a:srgbClr val="404040"/>
                </a:solidFill>
              </a:defRPr>
            </a:lvl2pPr>
            <a:lvl3pPr>
              <a:buClr>
                <a:schemeClr val="accent4"/>
              </a:buClr>
              <a:defRPr>
                <a:solidFill>
                  <a:srgbClr val="404040"/>
                </a:solidFill>
              </a:defRPr>
            </a:lvl3pPr>
            <a:lvl4pPr>
              <a:buClr>
                <a:schemeClr val="accent4"/>
              </a:buCl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1"/>
            <a:r>
              <a:rPr lang="en-US"/>
              <a:t>Third level</a:t>
            </a:r>
          </a:p>
          <a:p>
            <a:pPr lvl="2"/>
            <a:r>
              <a:rPr lang="en-US"/>
              <a:t>Fourth level</a:t>
            </a:r>
          </a:p>
          <a:p>
            <a:pPr lvl="3"/>
            <a:r>
              <a:rPr lang="en-US"/>
              <a:t>Fifth level</a:t>
            </a:r>
          </a:p>
        </p:txBody>
      </p:sp>
    </p:spTree>
    <p:extLst>
      <p:ext uri="{BB962C8B-B14F-4D97-AF65-F5344CB8AC3E}">
        <p14:creationId xmlns:p14="http://schemas.microsoft.com/office/powerpoint/2010/main" val="18618678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0CB35A23-B32E-6D4E-AA43-AB0BC06CBC3B}"/>
              </a:ext>
            </a:extLst>
          </p:cNvPr>
          <p:cNvPicPr>
            <a:picLocks noChangeAspect="1"/>
          </p:cNvPicPr>
          <p:nvPr userDrawn="1"/>
        </p:nvPicPr>
        <p:blipFill>
          <a:blip r:embed="rId11"/>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20826533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21 March 2023</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VIOLET</a:t>
            </a:r>
          </a:p>
          <a:p>
            <a:pPr algn="l"/>
            <a:r>
              <a:rPr lang="en-US" sz="1800" b="1"/>
              <a:t>79</a:t>
            </a:r>
            <a:r>
              <a:rPr lang="en-US" sz="1800"/>
              <a:t>  /  </a:t>
            </a:r>
            <a:r>
              <a:rPr lang="en-US" sz="1800" b="1"/>
              <a:t>23</a:t>
            </a:r>
            <a:r>
              <a:rPr lang="en-US" sz="1800"/>
              <a:t>  /  </a:t>
            </a:r>
            <a:r>
              <a:rPr lang="en-US" sz="1800" b="1"/>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VIOLET</a:t>
            </a:r>
          </a:p>
          <a:p>
            <a:pPr algn="l"/>
            <a:r>
              <a:rPr lang="en-US" sz="1800" b="1"/>
              <a:t>43</a:t>
            </a:r>
            <a:r>
              <a:rPr lang="en-US" sz="1800"/>
              <a:t>  /  </a:t>
            </a:r>
            <a:r>
              <a:rPr lang="en-US" sz="1800" b="1"/>
              <a:t>0</a:t>
            </a:r>
            <a:r>
              <a:rPr lang="en-US" sz="1800"/>
              <a:t>  /  </a:t>
            </a:r>
            <a:r>
              <a:rPr lang="en-US" sz="1800" b="1"/>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VIOLET</a:t>
            </a:r>
          </a:p>
          <a:p>
            <a:pPr algn="l"/>
            <a:r>
              <a:rPr lang="en-US" sz="1800" b="1"/>
              <a:t>138</a:t>
            </a:r>
            <a:r>
              <a:rPr lang="en-US" sz="1800"/>
              <a:t>  /  </a:t>
            </a:r>
            <a:r>
              <a:rPr lang="en-US" sz="1800" b="1"/>
              <a:t>102</a:t>
            </a:r>
            <a:r>
              <a:rPr lang="en-US" sz="1800"/>
              <a:t>  /  </a:t>
            </a:r>
            <a:r>
              <a:rPr lang="en-US" sz="1800" b="1"/>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VIOLET</a:t>
            </a:r>
          </a:p>
          <a:p>
            <a:pPr algn="l"/>
            <a:r>
              <a:rPr lang="en-US" sz="1800" b="1">
                <a:solidFill>
                  <a:schemeClr val="tx1"/>
                </a:solidFill>
              </a:rPr>
              <a:t>196</a:t>
            </a:r>
            <a:r>
              <a:rPr lang="en-US" sz="1800">
                <a:solidFill>
                  <a:schemeClr val="tx1"/>
                </a:solidFill>
              </a:rPr>
              <a:t>  /  </a:t>
            </a:r>
            <a:r>
              <a:rPr lang="en-US" sz="1800" b="1">
                <a:solidFill>
                  <a:schemeClr val="tx1"/>
                </a:solidFill>
              </a:rPr>
              <a:t>178</a:t>
            </a:r>
            <a:r>
              <a:rPr lang="en-US" sz="1800">
                <a:solidFill>
                  <a:schemeClr val="tx1"/>
                </a:solidFill>
              </a:rPr>
              <a:t>  /  </a:t>
            </a:r>
            <a:r>
              <a:rPr lang="en-US" sz="1800" b="1">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TANGERINE</a:t>
            </a:r>
          </a:p>
          <a:p>
            <a:pPr algn="l"/>
            <a:r>
              <a:rPr lang="en-US" sz="1800" b="1"/>
              <a:t>255</a:t>
            </a:r>
            <a:r>
              <a:rPr lang="en-US" sz="1800"/>
              <a:t>  /  </a:t>
            </a:r>
            <a:r>
              <a:rPr lang="en-US" sz="1800" b="1"/>
              <a:t>97</a:t>
            </a:r>
            <a:r>
              <a:rPr lang="en-US" sz="1800"/>
              <a:t>  /  </a:t>
            </a:r>
            <a:r>
              <a:rPr lang="en-US" sz="1800" b="1"/>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TANGERINE</a:t>
            </a:r>
          </a:p>
          <a:p>
            <a:pPr algn="l"/>
            <a:r>
              <a:rPr lang="en-US" sz="1800" b="1"/>
              <a:t>221</a:t>
            </a:r>
            <a:r>
              <a:rPr lang="en-US" sz="1800"/>
              <a:t>  /  </a:t>
            </a:r>
            <a:r>
              <a:rPr lang="en-US" sz="1800" b="1"/>
              <a:t>49</a:t>
            </a:r>
            <a:r>
              <a:rPr lang="en-US" sz="1800"/>
              <a:t>  /  </a:t>
            </a:r>
            <a:r>
              <a:rPr lang="en-US" sz="1800" b="1"/>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TANGRINE</a:t>
            </a:r>
          </a:p>
          <a:p>
            <a:pPr algn="l"/>
            <a:r>
              <a:rPr lang="en-US" sz="1800" b="1"/>
              <a:t>255</a:t>
            </a:r>
            <a:r>
              <a:rPr lang="en-US" sz="1800"/>
              <a:t>  /  </a:t>
            </a:r>
            <a:r>
              <a:rPr lang="en-US" sz="1800" b="1"/>
              <a:t>148</a:t>
            </a:r>
            <a:r>
              <a:rPr lang="en-US" sz="1800"/>
              <a:t>  /  </a:t>
            </a:r>
            <a:r>
              <a:rPr lang="en-US" sz="1800" b="1"/>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TANGERINE</a:t>
            </a:r>
          </a:p>
          <a:p>
            <a:pPr algn="l"/>
            <a:r>
              <a:rPr lang="en-US" sz="1800" b="1">
                <a:solidFill>
                  <a:schemeClr val="tx1"/>
                </a:solidFill>
              </a:rPr>
              <a:t>255</a:t>
            </a:r>
            <a:r>
              <a:rPr lang="en-US" sz="1800">
                <a:solidFill>
                  <a:schemeClr val="tx1"/>
                </a:solidFill>
              </a:rPr>
              <a:t>  /  </a:t>
            </a:r>
            <a:r>
              <a:rPr lang="en-US" sz="1800" b="1">
                <a:solidFill>
                  <a:schemeClr val="tx1"/>
                </a:solidFill>
              </a:rPr>
              <a:t>201</a:t>
            </a:r>
            <a:r>
              <a:rPr lang="en-US" sz="1800">
                <a:solidFill>
                  <a:schemeClr val="tx1"/>
                </a:solidFill>
              </a:rPr>
              <a:t>  /  </a:t>
            </a:r>
            <a:r>
              <a:rPr lang="en-US" sz="1800" b="1">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AQUA</a:t>
            </a:r>
          </a:p>
          <a:p>
            <a:pPr algn="l"/>
            <a:r>
              <a:rPr lang="en-US" sz="1800" b="1"/>
              <a:t>5</a:t>
            </a:r>
            <a:r>
              <a:rPr lang="en-US" sz="1800"/>
              <a:t>  /  </a:t>
            </a:r>
            <a:r>
              <a:rPr lang="en-US" sz="1800" b="1"/>
              <a:t>191</a:t>
            </a:r>
            <a:r>
              <a:rPr lang="en-US" sz="1800"/>
              <a:t>  /  </a:t>
            </a:r>
            <a:r>
              <a:rPr lang="en-US" sz="1800" b="1"/>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AQUA</a:t>
            </a:r>
          </a:p>
          <a:p>
            <a:pPr algn="l"/>
            <a:r>
              <a:rPr lang="en-US" sz="1800" b="1"/>
              <a:t>0</a:t>
            </a:r>
            <a:r>
              <a:rPr lang="en-US" sz="1800"/>
              <a:t>  /  </a:t>
            </a:r>
            <a:r>
              <a:rPr lang="en-US" sz="1800" b="1"/>
              <a:t>128</a:t>
            </a:r>
            <a:r>
              <a:rPr lang="en-US" sz="1800"/>
              <a:t>  /  </a:t>
            </a:r>
            <a:r>
              <a:rPr lang="en-US" sz="1800" b="1"/>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AQUA</a:t>
            </a:r>
          </a:p>
          <a:p>
            <a:pPr algn="l"/>
            <a:r>
              <a:rPr lang="en-US" sz="1800" b="1"/>
              <a:t>89</a:t>
            </a:r>
            <a:r>
              <a:rPr lang="en-US" sz="1800"/>
              <a:t>  /  </a:t>
            </a:r>
            <a:r>
              <a:rPr lang="en-US" sz="1800" b="1"/>
              <a:t>212</a:t>
            </a:r>
            <a:r>
              <a:rPr lang="en-US" sz="1800"/>
              <a:t>  /  </a:t>
            </a:r>
            <a:r>
              <a:rPr lang="en-US" sz="1800" b="1"/>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AQUA</a:t>
            </a:r>
          </a:p>
          <a:p>
            <a:pPr algn="l"/>
            <a:r>
              <a:rPr lang="en-US" sz="1800" b="1">
                <a:solidFill>
                  <a:schemeClr val="tx1"/>
                </a:solidFill>
              </a:rPr>
              <a:t>171</a:t>
            </a:r>
            <a:r>
              <a:rPr lang="en-US" sz="1800">
                <a:solidFill>
                  <a:schemeClr val="tx1"/>
                </a:solidFill>
              </a:rPr>
              <a:t>  /  </a:t>
            </a:r>
            <a:r>
              <a:rPr lang="en-US" sz="1800" b="1">
                <a:solidFill>
                  <a:schemeClr val="tx1"/>
                </a:solidFill>
              </a:rPr>
              <a:t>232</a:t>
            </a:r>
            <a:r>
              <a:rPr lang="en-US" sz="1800">
                <a:solidFill>
                  <a:schemeClr val="tx1"/>
                </a:solidFill>
              </a:rPr>
              <a:t>  /  </a:t>
            </a:r>
            <a:r>
              <a:rPr lang="en-US" sz="1800" b="1">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VIOLET BACKGROUND</a:t>
            </a:r>
          </a:p>
          <a:p>
            <a:pPr algn="l"/>
            <a:r>
              <a:rPr lang="en-US" sz="1800" b="1">
                <a:solidFill>
                  <a:schemeClr val="tx1"/>
                </a:solidFill>
              </a:rPr>
              <a:t>229</a:t>
            </a:r>
            <a:r>
              <a:rPr lang="en-US" sz="1800">
                <a:solidFill>
                  <a:schemeClr val="tx1"/>
                </a:solidFill>
              </a:rPr>
              <a:t>  /  </a:t>
            </a:r>
            <a:r>
              <a:rPr lang="en-US" sz="1800" b="1">
                <a:solidFill>
                  <a:schemeClr val="tx1"/>
                </a:solidFill>
              </a:rPr>
              <a:t>220</a:t>
            </a:r>
            <a:r>
              <a:rPr lang="en-US" sz="1800">
                <a:solidFill>
                  <a:schemeClr val="tx1"/>
                </a:solidFill>
              </a:rPr>
              <a:t>  /  </a:t>
            </a:r>
            <a:r>
              <a:rPr lang="en-US" sz="1800" b="1">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a:solidFill>
                  <a:schemeClr val="tx1"/>
                </a:solidFill>
              </a:rPr>
              <a:t>TANGERINE BACKGROUND</a:t>
            </a:r>
          </a:p>
          <a:p>
            <a:pPr algn="l"/>
            <a:r>
              <a:rPr lang="en-US" sz="1800" b="1">
                <a:solidFill>
                  <a:schemeClr val="tx1"/>
                </a:solidFill>
              </a:rPr>
              <a:t>255</a:t>
            </a:r>
            <a:r>
              <a:rPr lang="en-US" sz="1800">
                <a:solidFill>
                  <a:schemeClr val="tx1"/>
                </a:solidFill>
              </a:rPr>
              <a:t>  /  </a:t>
            </a:r>
            <a:r>
              <a:rPr lang="en-US" sz="1800" b="1">
                <a:solidFill>
                  <a:schemeClr val="tx1"/>
                </a:solidFill>
              </a:rPr>
              <a:t>231</a:t>
            </a:r>
            <a:r>
              <a:rPr lang="en-US" sz="1800">
                <a:solidFill>
                  <a:schemeClr val="tx1"/>
                </a:solidFill>
              </a:rPr>
              <a:t>  /  </a:t>
            </a:r>
            <a:r>
              <a:rPr lang="en-US" sz="1800" b="1">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AQUA BACKGROUND</a:t>
            </a:r>
          </a:p>
          <a:p>
            <a:pPr algn="l"/>
            <a:r>
              <a:rPr lang="en-US" sz="1800" b="1">
                <a:solidFill>
                  <a:schemeClr val="tx1"/>
                </a:solidFill>
              </a:rPr>
              <a:t>218</a:t>
            </a:r>
            <a:r>
              <a:rPr lang="en-US" sz="1800">
                <a:solidFill>
                  <a:schemeClr val="tx1"/>
                </a:solidFill>
              </a:rPr>
              <a:t>  /  </a:t>
            </a:r>
            <a:r>
              <a:rPr lang="en-US" sz="1800" b="1">
                <a:solidFill>
                  <a:schemeClr val="tx1"/>
                </a:solidFill>
              </a:rPr>
              <a:t>245</a:t>
            </a:r>
            <a:r>
              <a:rPr lang="en-US" sz="1800">
                <a:solidFill>
                  <a:schemeClr val="tx1"/>
                </a:solidFill>
              </a:rPr>
              <a:t>  /  </a:t>
            </a:r>
            <a:r>
              <a:rPr lang="en-US" sz="1800" b="1">
                <a:solidFill>
                  <a:schemeClr val="tx1"/>
                </a:solidFill>
              </a:rPr>
              <a:t>250</a:t>
            </a:r>
          </a:p>
        </p:txBody>
      </p:sp>
      <p:pic>
        <p:nvPicPr>
          <p:cNvPr id="21" name="Picture 20" descr="A close up of a logo&#10;&#10;Description automatically generated">
            <a:extLst>
              <a:ext uri="{FF2B5EF4-FFF2-40B4-BE49-F238E27FC236}">
                <a16:creationId xmlns:a16="http://schemas.microsoft.com/office/drawing/2014/main" id="{6DDFA81B-362F-C744-8D4F-DBC10C5B10B8}"/>
              </a:ext>
            </a:extLst>
          </p:cNvPr>
          <p:cNvPicPr>
            <a:picLocks noChangeAspect="1"/>
          </p:cNvPicPr>
          <p:nvPr userDrawn="1"/>
        </p:nvPicPr>
        <p:blipFill>
          <a:blip r:embed="rId2"/>
          <a:stretch>
            <a:fillRect/>
          </a:stretch>
        </p:blipFill>
        <p:spPr>
          <a:xfrm>
            <a:off x="219456" y="6245352"/>
            <a:ext cx="411480" cy="411480"/>
          </a:xfrm>
          <a:prstGeom prst="rect">
            <a:avLst/>
          </a:prstGeom>
        </p:spPr>
      </p:pic>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a:t>PMI RGB COLOR PALETTE</a:t>
            </a:r>
          </a:p>
          <a:p>
            <a:r>
              <a:rPr lang="en-US"/>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Tree>
    <p:extLst>
      <p:ext uri="{BB962C8B-B14F-4D97-AF65-F5344CB8AC3E}">
        <p14:creationId xmlns:p14="http://schemas.microsoft.com/office/powerpoint/2010/main" val="20679135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5_DIVIDER TANGERINE VISION">
    <p:bg>
      <p:bgPr>
        <a:solidFill>
          <a:srgbClr val="4F15A8"/>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D9BA01-4BC6-9648-83C3-4698C0077600}"/>
              </a:ext>
            </a:extLst>
          </p:cNvPr>
          <p:cNvSpPr>
            <a:spLocks noGrp="1"/>
          </p:cNvSpPr>
          <p:nvPr>
            <p:ph type="ftr" sz="quarter" idx="10"/>
          </p:nvPr>
        </p:nvSpPr>
        <p:spPr>
          <a:xfrm>
            <a:off x="1838740" y="6455756"/>
            <a:ext cx="7215808" cy="102705"/>
          </a:xfrm>
          <a:noFill/>
          <a:ln>
            <a:noFill/>
          </a:ln>
        </p:spPr>
        <p:txBody>
          <a:bodyPr/>
          <a:lstStyle>
            <a:lvl1pPr>
              <a:defRPr sz="900">
                <a:solidFill>
                  <a:schemeClr val="bg1"/>
                </a:solidFill>
              </a:defRPr>
            </a:lvl1pPr>
          </a:lstStyle>
          <a:p>
            <a:r>
              <a:rPr lang="en-US"/>
              <a:t>© Project Management Institute, Inc.  All rights reserved.  No copying or other use is permitted without the expressed permission of PMI.</a:t>
            </a:r>
          </a:p>
        </p:txBody>
      </p:sp>
      <p:sp>
        <p:nvSpPr>
          <p:cNvPr id="5" name="Slide Number Placeholder 4">
            <a:extLst>
              <a:ext uri="{FF2B5EF4-FFF2-40B4-BE49-F238E27FC236}">
                <a16:creationId xmlns:a16="http://schemas.microsoft.com/office/drawing/2014/main" id="{3C19D85D-C1C5-C941-A490-4D172821B4CC}"/>
              </a:ext>
            </a:extLst>
          </p:cNvPr>
          <p:cNvSpPr>
            <a:spLocks noGrp="1"/>
          </p:cNvSpPr>
          <p:nvPr>
            <p:ph type="sldNum" sz="quarter" idx="11"/>
          </p:nvPr>
        </p:nvSpPr>
        <p:spPr>
          <a:xfrm>
            <a:off x="10754139" y="6356350"/>
            <a:ext cx="1118774" cy="196850"/>
          </a:xfrm>
        </p:spPr>
        <p:txBody>
          <a:bodyPr/>
          <a:lstStyle>
            <a:lvl1pPr>
              <a:defRPr>
                <a:solidFill>
                  <a:schemeClr val="bg1"/>
                </a:solidFill>
              </a:defRPr>
            </a:lvl1pPr>
          </a:lstStyle>
          <a:p>
            <a:r>
              <a:rPr lang="en-US">
                <a:solidFill>
                  <a:srgbClr val="FFFFFF"/>
                </a:solidFill>
                <a:cs typeface="Calibri" panose="020F0502020204030204" pitchFamily="34" charset="0"/>
              </a:rPr>
              <a:t> A Brief Summary of PMI 4.0 Strategy  </a:t>
            </a:r>
            <a:r>
              <a:rPr lang="en-US">
                <a:solidFill>
                  <a:srgbClr val="FFFFFF"/>
                </a:solidFill>
              </a:rPr>
              <a:t>| </a:t>
            </a:r>
            <a:fld id="{6973FCEF-5573-7E43-8272-70C9D66591DA}" type="slidenum">
              <a:rPr lang="en-US" smtClean="0">
                <a:solidFill>
                  <a:srgbClr val="FFFFFF"/>
                </a:solidFill>
              </a:rPr>
              <a:pPr/>
              <a:t>‹#›</a:t>
            </a:fld>
            <a:endParaRPr lang="en-US">
              <a:solidFill>
                <a:srgbClr val="FFFFFF"/>
              </a:solidFill>
            </a:endParaRPr>
          </a:p>
        </p:txBody>
      </p:sp>
      <p:pic>
        <p:nvPicPr>
          <p:cNvPr id="9" name="Picture 8">
            <a:extLst>
              <a:ext uri="{FF2B5EF4-FFF2-40B4-BE49-F238E27FC236}">
                <a16:creationId xmlns:a16="http://schemas.microsoft.com/office/drawing/2014/main" id="{FDF2B3AC-30E0-EB48-A973-35CBE9BCE1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1" y="6118225"/>
            <a:ext cx="1451235" cy="434975"/>
          </a:xfrm>
          <a:prstGeom prst="rect">
            <a:avLst/>
          </a:prstGeom>
        </p:spPr>
      </p:pic>
    </p:spTree>
    <p:extLst>
      <p:ext uri="{BB962C8B-B14F-4D97-AF65-F5344CB8AC3E}">
        <p14:creationId xmlns:p14="http://schemas.microsoft.com/office/powerpoint/2010/main" val="14978083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hree Content">
    <p:bg>
      <p:bgPr>
        <a:solidFill>
          <a:schemeClr val="bg1">
            <a:alpha val="74000"/>
          </a:schemeClr>
        </a:solidFill>
        <a:effectLst/>
      </p:bgPr>
    </p:bg>
    <p:spTree>
      <p:nvGrpSpPr>
        <p:cNvPr id="1" name=""/>
        <p:cNvGrpSpPr/>
        <p:nvPr/>
      </p:nvGrpSpPr>
      <p:grpSpPr>
        <a:xfrm>
          <a:off x="0" y="0"/>
          <a:ext cx="0" cy="0"/>
          <a:chOff x="0" y="0"/>
          <a:chExt cx="0" cy="0"/>
        </a:xfrm>
      </p:grpSpPr>
      <p:sp>
        <p:nvSpPr>
          <p:cNvPr id="9" name="Freeform 10">
            <a:extLst>
              <a:ext uri="{FF2B5EF4-FFF2-40B4-BE49-F238E27FC236}">
                <a16:creationId xmlns:a16="http://schemas.microsoft.com/office/drawing/2014/main" id="{57B995BB-1076-48BA-87DE-762FEC6FBB83}"/>
              </a:ext>
            </a:extLst>
          </p:cNvPr>
          <p:cNvSpPr>
            <a:spLocks/>
          </p:cNvSpPr>
          <p:nvPr userDrawn="1"/>
        </p:nvSpPr>
        <p:spPr bwMode="auto">
          <a:xfrm>
            <a:off x="2723579" y="0"/>
            <a:ext cx="6945080" cy="6858000"/>
          </a:xfrm>
          <a:custGeom>
            <a:avLst/>
            <a:gdLst>
              <a:gd name="T0" fmla="*/ 2159 w 2879"/>
              <a:gd name="T1" fmla="*/ 1439 h 2879"/>
              <a:gd name="T2" fmla="*/ 2159 w 2879"/>
              <a:gd name="T3" fmla="*/ 1439 h 2879"/>
              <a:gd name="T4" fmla="*/ 2879 w 2879"/>
              <a:gd name="T5" fmla="*/ 719 h 2879"/>
              <a:gd name="T6" fmla="*/ 2879 w 2879"/>
              <a:gd name="T7" fmla="*/ 0 h 2879"/>
              <a:gd name="T8" fmla="*/ 0 w 2879"/>
              <a:gd name="T9" fmla="*/ 0 h 2879"/>
              <a:gd name="T10" fmla="*/ 0 w 2879"/>
              <a:gd name="T11" fmla="*/ 719 h 2879"/>
              <a:gd name="T12" fmla="*/ 719 w 2879"/>
              <a:gd name="T13" fmla="*/ 1439 h 2879"/>
              <a:gd name="T14" fmla="*/ 0 w 2879"/>
              <a:gd name="T15" fmla="*/ 2159 h 2879"/>
              <a:gd name="T16" fmla="*/ 0 w 2879"/>
              <a:gd name="T17" fmla="*/ 2879 h 2879"/>
              <a:gd name="T18" fmla="*/ 2879 w 2879"/>
              <a:gd name="T19" fmla="*/ 2879 h 2879"/>
              <a:gd name="T20" fmla="*/ 2879 w 2879"/>
              <a:gd name="T21" fmla="*/ 2159 h 2879"/>
              <a:gd name="T22" fmla="*/ 2159 w 2879"/>
              <a:gd name="T23" fmla="*/ 1439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9" h="2879">
                <a:moveTo>
                  <a:pt x="2159" y="1439"/>
                </a:moveTo>
                <a:lnTo>
                  <a:pt x="2159" y="1439"/>
                </a:lnTo>
                <a:cubicBezTo>
                  <a:pt x="2159" y="1041"/>
                  <a:pt x="2482" y="719"/>
                  <a:pt x="2879" y="719"/>
                </a:cubicBezTo>
                <a:lnTo>
                  <a:pt x="2879" y="0"/>
                </a:lnTo>
                <a:lnTo>
                  <a:pt x="0" y="0"/>
                </a:lnTo>
                <a:lnTo>
                  <a:pt x="0" y="719"/>
                </a:lnTo>
                <a:cubicBezTo>
                  <a:pt x="397" y="719"/>
                  <a:pt x="719" y="1041"/>
                  <a:pt x="719" y="1439"/>
                </a:cubicBezTo>
                <a:cubicBezTo>
                  <a:pt x="719" y="1836"/>
                  <a:pt x="397" y="2159"/>
                  <a:pt x="0" y="2159"/>
                </a:cubicBezTo>
                <a:lnTo>
                  <a:pt x="0" y="2879"/>
                </a:lnTo>
                <a:lnTo>
                  <a:pt x="2879" y="2879"/>
                </a:lnTo>
                <a:lnTo>
                  <a:pt x="2879" y="2159"/>
                </a:lnTo>
                <a:cubicBezTo>
                  <a:pt x="2482" y="2159"/>
                  <a:pt x="2159" y="1836"/>
                  <a:pt x="2159" y="1439"/>
                </a:cubicBezTo>
                <a:close/>
              </a:path>
            </a:pathLst>
          </a:custGeom>
          <a:solidFill>
            <a:schemeClr val="tx2">
              <a:lumMod val="20000"/>
              <a:lumOff val="80000"/>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grandir"/>
            </a:endParaRPr>
          </a:p>
        </p:txBody>
      </p:sp>
      <p:pic>
        <p:nvPicPr>
          <p:cNvPr id="10" name="Picture 9" descr="A close up of a logo&#10;&#10;Description automatically generated">
            <a:extLst>
              <a:ext uri="{FF2B5EF4-FFF2-40B4-BE49-F238E27FC236}">
                <a16:creationId xmlns:a16="http://schemas.microsoft.com/office/drawing/2014/main" id="{0D5D0B7A-79FB-B941-B60A-C7A6D8A2C4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
        <p:nvSpPr>
          <p:cNvPr id="11" name="Slide Number Placeholder 5">
            <a:extLst>
              <a:ext uri="{FF2B5EF4-FFF2-40B4-BE49-F238E27FC236}">
                <a16:creationId xmlns:a16="http://schemas.microsoft.com/office/drawing/2014/main" id="{B32AAF34-168F-4B3E-9879-B9673DE47CEB}"/>
              </a:ext>
            </a:extLst>
          </p:cNvPr>
          <p:cNvSpPr txBox="1">
            <a:spLocks/>
          </p:cNvSpPr>
          <p:nvPr userDrawn="1"/>
        </p:nvSpPr>
        <p:spPr>
          <a:xfrm>
            <a:off x="11465859" y="6389420"/>
            <a:ext cx="407054" cy="198812"/>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z="700" smtClean="0">
                <a:latin typeface="Agrandir"/>
              </a:rPr>
              <a:pPr/>
              <a:t>‹#›</a:t>
            </a:fld>
            <a:endParaRPr lang="en-US" sz="700">
              <a:latin typeface="Agrandir"/>
            </a:endParaRPr>
          </a:p>
        </p:txBody>
      </p:sp>
    </p:spTree>
    <p:extLst>
      <p:ext uri="{BB962C8B-B14F-4D97-AF65-F5344CB8AC3E}">
        <p14:creationId xmlns:p14="http://schemas.microsoft.com/office/powerpoint/2010/main" val="30733993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45D105-AF1A-B54A-B2AC-327FB7AE994E}" type="datetime1">
              <a:rPr lang="en-US" smtClean="0"/>
              <a:t>3/21/2023</a:t>
            </a:fld>
            <a:endParaRPr lang="en-US"/>
          </a:p>
        </p:txBody>
      </p:sp>
      <p:sp>
        <p:nvSpPr>
          <p:cNvPr id="5" name="Footer Placeholder 4"/>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6" name="Slide Number Placeholder 5"/>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38664340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B6624-D05E-0048-89C4-65AA7AA474D6}" type="datetime1">
              <a:rPr lang="en-US" smtClean="0"/>
              <a:t>3/21/2023</a:t>
            </a:fld>
            <a:endParaRPr lang="en-US"/>
          </a:p>
        </p:txBody>
      </p:sp>
      <p:sp>
        <p:nvSpPr>
          <p:cNvPr id="5" name="Footer Placeholder 4"/>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6" name="Slide Number Placeholder 5"/>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36510593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3DE17B-69DF-944D-BEDD-EB77BDA8D6DC}" type="datetime1">
              <a:rPr lang="en-US" smtClean="0"/>
              <a:t>3/21/2023</a:t>
            </a:fld>
            <a:endParaRPr lang="en-US"/>
          </a:p>
        </p:txBody>
      </p:sp>
      <p:sp>
        <p:nvSpPr>
          <p:cNvPr id="5" name="Footer Placeholder 4"/>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6" name="Slide Number Placeholder 5"/>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19351423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2282A0-A6EE-6543-8240-B3931DCA6648}" type="datetime1">
              <a:rPr lang="en-US" smtClean="0"/>
              <a:t>3/21/2023</a:t>
            </a:fld>
            <a:endParaRPr lang="en-US"/>
          </a:p>
        </p:txBody>
      </p:sp>
      <p:sp>
        <p:nvSpPr>
          <p:cNvPr id="6" name="Footer Placeholder 5"/>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7" name="Slide Number Placeholder 6"/>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2814347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7D09DE-5399-7340-BF0F-5D0031E638A0}" type="datetime1">
              <a:rPr lang="en-US" smtClean="0"/>
              <a:t>3/21/2023</a:t>
            </a:fld>
            <a:endParaRPr lang="en-US"/>
          </a:p>
        </p:txBody>
      </p:sp>
      <p:sp>
        <p:nvSpPr>
          <p:cNvPr id="8" name="Footer Placeholder 7"/>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9" name="Slide Number Placeholder 8"/>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14651052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20D4B1-737C-8A4D-B662-812F73FA5423}" type="datetime1">
              <a:rPr lang="en-US" smtClean="0"/>
              <a:t>3/21/2023</a:t>
            </a:fld>
            <a:endParaRPr lang="en-US"/>
          </a:p>
        </p:txBody>
      </p:sp>
      <p:sp>
        <p:nvSpPr>
          <p:cNvPr id="4" name="Footer Placeholder 3"/>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5" name="Slide Number Placeholder 4"/>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637178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 With Imag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54894" y="0"/>
            <a:ext cx="6337106" cy="6858000"/>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468000" cy="6857143"/>
          </a:xfrm>
          <a:prstGeom prst="rect">
            <a:avLst/>
          </a:prstGeom>
        </p:spPr>
      </p:pic>
      <p:cxnSp>
        <p:nvCxnSpPr>
          <p:cNvPr id="11" name="Straight Connector 10"/>
          <p:cNvCxnSpPr/>
          <p:nvPr userDrawn="1"/>
        </p:nvCxnSpPr>
        <p:spPr>
          <a:xfrm>
            <a:off x="392773" y="285918"/>
            <a:ext cx="0" cy="488491"/>
          </a:xfrm>
          <a:prstGeom prst="line">
            <a:avLst/>
          </a:prstGeom>
          <a:ln w="50800">
            <a:solidFill>
              <a:srgbClr val="23ADDD"/>
            </a:solidFill>
          </a:ln>
          <a:effectLst/>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a:xfrm>
            <a:off x="532776" y="233333"/>
            <a:ext cx="7550175" cy="626912"/>
          </a:xfrm>
          <a:prstGeom prst="rect">
            <a:avLst/>
          </a:prstGeom>
        </p:spPr>
        <p:txBody>
          <a:bodyPr vert="horz" lIns="91440" tIns="45720" rIns="91440" bIns="45720" rtlCol="0" anchor="ctr">
            <a:normAutofit/>
          </a:bodyPr>
          <a:lstStyle>
            <a:lvl1pPr>
              <a:defRPr>
                <a:solidFill>
                  <a:srgbClr val="404040"/>
                </a:solidFill>
              </a:defRPr>
            </a:lvl1pPr>
          </a:lstStyle>
          <a:p>
            <a:r>
              <a:rPr lang="en-US"/>
              <a:t>Click to edit title</a:t>
            </a:r>
          </a:p>
        </p:txBody>
      </p:sp>
      <p:sp>
        <p:nvSpPr>
          <p:cNvPr id="8" name="Text Placeholder 2"/>
          <p:cNvSpPr>
            <a:spLocks noGrp="1"/>
          </p:cNvSpPr>
          <p:nvPr>
            <p:ph idx="1" hasCustomPrompt="1"/>
          </p:nvPr>
        </p:nvSpPr>
        <p:spPr>
          <a:xfrm>
            <a:off x="536278" y="1147313"/>
            <a:ext cx="5450454" cy="4884111"/>
          </a:xfrm>
          <a:prstGeom prst="rect">
            <a:avLst/>
          </a:prstGeom>
        </p:spPr>
        <p:txBody>
          <a:bodyPr vert="horz" lIns="91440" tIns="45720" rIns="91440" bIns="45720" rtlCol="0">
            <a:normAutofit/>
          </a:bodyPr>
          <a:lstStyle>
            <a:lvl1pPr marL="0" marR="0" indent="0" algn="l" defTabSz="914418" rtl="0" eaLnBrk="1" fontAlgn="auto" latinLnBrk="0" hangingPunct="1">
              <a:lnSpc>
                <a:spcPct val="90000"/>
              </a:lnSpc>
              <a:spcBef>
                <a:spcPts val="1000"/>
              </a:spcBef>
              <a:spcAft>
                <a:spcPts val="0"/>
              </a:spcAft>
              <a:buClrTx/>
              <a:buSzTx/>
              <a:buFontTx/>
              <a:buNone/>
              <a:tabLst/>
              <a:defRPr sz="1400"/>
            </a:lvl1pPr>
            <a:lvl2pPr marL="685814" marR="0" indent="-228605" algn="l" defTabSz="914418" rtl="0" eaLnBrk="1" fontAlgn="auto" latinLnBrk="0" hangingPunct="1">
              <a:lnSpc>
                <a:spcPct val="90000"/>
              </a:lnSpc>
              <a:spcBef>
                <a:spcPts val="500"/>
              </a:spcBef>
              <a:spcAft>
                <a:spcPts val="0"/>
              </a:spcAft>
              <a:buClrTx/>
              <a:buSzTx/>
              <a:buFont typeface="Arial"/>
              <a:buChar char="•"/>
              <a:tabLst/>
              <a:defRPr sz="1400"/>
            </a:lvl2pPr>
            <a:lvl3pPr marL="1143023" marR="0" indent="-228605" algn="l" defTabSz="914418" rtl="0" eaLnBrk="1" fontAlgn="auto" latinLnBrk="0" hangingPunct="1">
              <a:lnSpc>
                <a:spcPct val="90000"/>
              </a:lnSpc>
              <a:spcBef>
                <a:spcPts val="500"/>
              </a:spcBef>
              <a:spcAft>
                <a:spcPts val="0"/>
              </a:spcAft>
              <a:buClrTx/>
              <a:buSzTx/>
              <a:buFont typeface="Arial"/>
              <a:buChar char="•"/>
              <a:tabLst/>
              <a:defRPr sz="1400"/>
            </a:lvl3pPr>
            <a:lvl4pPr marL="1600232" marR="0" indent="-228605" algn="l" defTabSz="914418" rtl="0" eaLnBrk="1" fontAlgn="auto" latinLnBrk="0" hangingPunct="1">
              <a:lnSpc>
                <a:spcPct val="90000"/>
              </a:lnSpc>
              <a:spcBef>
                <a:spcPts val="500"/>
              </a:spcBef>
              <a:spcAft>
                <a:spcPts val="0"/>
              </a:spcAft>
              <a:buClrTx/>
              <a:buSzTx/>
              <a:buFont typeface="Arial"/>
              <a:buChar char="•"/>
              <a:tabLst/>
              <a:defRPr sz="1400"/>
            </a:lvl4pPr>
            <a:lvl5pPr marL="2057441" marR="0" indent="-228605" algn="l" defTabSz="914418" rtl="0" eaLnBrk="1" fontAlgn="auto" latinLnBrk="0" hangingPunct="1">
              <a:lnSpc>
                <a:spcPct val="90000"/>
              </a:lnSpc>
              <a:spcBef>
                <a:spcPts val="500"/>
              </a:spcBef>
              <a:spcAft>
                <a:spcPts val="0"/>
              </a:spcAft>
              <a:buClrTx/>
              <a:buSzTx/>
              <a:buFont typeface="Arial"/>
              <a:buChar char="•"/>
              <a:tabLst/>
              <a:defRPr sz="1400"/>
            </a:lvl5pPr>
          </a:lstStyle>
          <a:p>
            <a:pPr marL="228605" marR="0" lvl="0" indent="-228605" algn="l" defTabSz="914418"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685814" marR="0" lvl="1" indent="-228605" algn="l" defTabSz="914418"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mn-lt"/>
                <a:ea typeface="+mn-ea"/>
                <a:cs typeface="+mn-cs"/>
              </a:rPr>
              <a:t>Second level</a:t>
            </a:r>
          </a:p>
          <a:p>
            <a:pPr marL="1143023" marR="0" lvl="2" indent="-228605" algn="l" defTabSz="914418"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Third level</a:t>
            </a:r>
          </a:p>
          <a:p>
            <a:pPr marL="1600232" marR="0" lvl="3" indent="-228605" algn="l" defTabSz="914418"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Fourth level</a:t>
            </a:r>
          </a:p>
          <a:p>
            <a:pPr marL="2057441" marR="0" lvl="4" indent="-228605" algn="l" defTabSz="914418"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Fifth level</a:t>
            </a:r>
          </a:p>
        </p:txBody>
      </p:sp>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53680" y="6159946"/>
            <a:ext cx="796693" cy="325692"/>
          </a:xfrm>
          <a:prstGeom prst="rect">
            <a:avLst/>
          </a:prstGeom>
        </p:spPr>
      </p:pic>
      <p:sp>
        <p:nvSpPr>
          <p:cNvPr id="13" name="Rectangle 12"/>
          <p:cNvSpPr/>
          <p:nvPr userDrawn="1"/>
        </p:nvSpPr>
        <p:spPr>
          <a:xfrm>
            <a:off x="0" y="6614160"/>
            <a:ext cx="12192000" cy="243840"/>
          </a:xfrm>
          <a:prstGeom prst="rect">
            <a:avLst/>
          </a:prstGeom>
          <a:gradFill flip="none" rotWithShape="1">
            <a:gsLst>
              <a:gs pos="70000">
                <a:srgbClr val="00314E"/>
              </a:gs>
              <a:gs pos="100000">
                <a:srgbClr val="202020"/>
              </a:gs>
              <a:gs pos="0">
                <a:srgbClr val="1F445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0"/>
          </p:nvPr>
        </p:nvSpPr>
        <p:spPr>
          <a:xfrm>
            <a:off x="5873830" y="6180709"/>
            <a:ext cx="444340" cy="365125"/>
          </a:xfrm>
        </p:spPr>
        <p:txBody>
          <a:bodyPr/>
          <a:lstStyle/>
          <a:p>
            <a:fld id="{F12BCE6D-2A1E-4646-93E3-6AF521366380}" type="slidenum">
              <a:rPr lang="en-US" smtClean="0"/>
              <a:t>‹#›</a:t>
            </a:fld>
            <a:endParaRPr lang="en-US"/>
          </a:p>
        </p:txBody>
      </p:sp>
    </p:spTree>
    <p:extLst>
      <p:ext uri="{BB962C8B-B14F-4D97-AF65-F5344CB8AC3E}">
        <p14:creationId xmlns:p14="http://schemas.microsoft.com/office/powerpoint/2010/main" val="18459198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89070-447C-F542-A4BC-9D0EE1A8E1B5}" type="datetime1">
              <a:rPr lang="en-US" smtClean="0"/>
              <a:t>3/21/2023</a:t>
            </a:fld>
            <a:endParaRPr lang="en-US"/>
          </a:p>
        </p:txBody>
      </p:sp>
      <p:sp>
        <p:nvSpPr>
          <p:cNvPr id="3" name="Footer Placeholder 2"/>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4" name="Slide Number Placeholder 3"/>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40245789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E68F82-2EDF-E14B-8DE1-97F59888337A}" type="datetime1">
              <a:rPr lang="en-US" smtClean="0"/>
              <a:t>3/21/2023</a:t>
            </a:fld>
            <a:endParaRPr lang="en-US"/>
          </a:p>
        </p:txBody>
      </p:sp>
      <p:sp>
        <p:nvSpPr>
          <p:cNvPr id="6" name="Footer Placeholder 5"/>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7" name="Slide Number Placeholder 6"/>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24043660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489152-71D7-504E-B793-9DD4A1AB8F85}" type="datetime1">
              <a:rPr lang="en-US" smtClean="0"/>
              <a:t>3/21/2023</a:t>
            </a:fld>
            <a:endParaRPr lang="en-US"/>
          </a:p>
        </p:txBody>
      </p:sp>
      <p:sp>
        <p:nvSpPr>
          <p:cNvPr id="6" name="Footer Placeholder 5"/>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7" name="Slide Number Placeholder 6"/>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1438468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4D6F7-2DDD-574C-AA48-414E0F15D259}" type="datetime1">
              <a:rPr lang="en-US" smtClean="0"/>
              <a:t>3/21/2023</a:t>
            </a:fld>
            <a:endParaRPr lang="en-US"/>
          </a:p>
        </p:txBody>
      </p:sp>
      <p:sp>
        <p:nvSpPr>
          <p:cNvPr id="5" name="Footer Placeholder 4"/>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6" name="Slide Number Placeholder 5"/>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5628168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21529-FF47-CE4E-BB23-A89BC6243A83}" type="datetime1">
              <a:rPr lang="en-US" smtClean="0"/>
              <a:t>3/21/2023</a:t>
            </a:fld>
            <a:endParaRPr lang="en-US"/>
          </a:p>
        </p:txBody>
      </p:sp>
      <p:sp>
        <p:nvSpPr>
          <p:cNvPr id="5" name="Footer Placeholder 4"/>
          <p:cNvSpPr>
            <a:spLocks noGrp="1"/>
          </p:cNvSpPr>
          <p:nvPr>
            <p:ph type="ftr" sz="quarter" idx="11"/>
          </p:nvPr>
        </p:nvSpPr>
        <p:spPr/>
        <p:txBody>
          <a:bodyPr/>
          <a:lstStyle/>
          <a:p>
            <a:r>
              <a:rPr lang="en-US"/>
              <a:t>© Project Management Institute, Inc. All rights reserved. No copying or other use is permitted without the expressed permission of PMI.</a:t>
            </a:r>
          </a:p>
        </p:txBody>
      </p:sp>
      <p:sp>
        <p:nvSpPr>
          <p:cNvPr id="6" name="Slide Number Placeholder 5"/>
          <p:cNvSpPr>
            <a:spLocks noGrp="1"/>
          </p:cNvSpPr>
          <p:nvPr>
            <p:ph type="sldNum" sz="quarter" idx="12"/>
          </p:nvPr>
        </p:nvSpPr>
        <p:spPr/>
        <p:txBody>
          <a:bodyPr/>
          <a:lstStyle/>
          <a:p>
            <a:fld id="{D83D5C6E-C65B-4A41-BCCF-90C020DFD6E7}" type="slidenum">
              <a:rPr lang="en-US" smtClean="0"/>
              <a:t>‹#›</a:t>
            </a:fld>
            <a:endParaRPr lang="en-US"/>
          </a:p>
        </p:txBody>
      </p:sp>
    </p:spTree>
    <p:extLst>
      <p:ext uri="{BB962C8B-B14F-4D97-AF65-F5344CB8AC3E}">
        <p14:creationId xmlns:p14="http://schemas.microsoft.com/office/powerpoint/2010/main" val="34302331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PRESENTATION COVER 1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C4376575-95B0-1547-BD5A-C3CBCDC15B50}"/>
              </a:ext>
            </a:extLst>
          </p:cNvPr>
          <p:cNvSpPr>
            <a:spLocks noGrp="1"/>
          </p:cNvSpPr>
          <p:nvPr>
            <p:ph type="ftr" sz="quarter" idx="11"/>
          </p:nvPr>
        </p:nvSpPr>
        <p:spPr>
          <a:xfrm>
            <a:off x="5042556" y="6499578"/>
            <a:ext cx="6677377" cy="178152"/>
          </a:xfrm>
        </p:spPr>
        <p:txBody>
          <a:bodyPr/>
          <a:lstStyle/>
          <a:p>
            <a:pPr algn="r"/>
            <a:r>
              <a:rPr lang="en-US" sz="700">
                <a:latin typeface="Agrandir Text" panose="00000506000000000000" pitchFamily="2" charset="0"/>
              </a:rPr>
              <a:t>© Project Management Institute, Inc. All rights reserved. No copying or other use is permitted without the expressed permission of PMI.</a:t>
            </a:r>
          </a:p>
        </p:txBody>
      </p:sp>
    </p:spTree>
    <p:extLst>
      <p:ext uri="{BB962C8B-B14F-4D97-AF65-F5344CB8AC3E}">
        <p14:creationId xmlns:p14="http://schemas.microsoft.com/office/powerpoint/2010/main" val="15141716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CA0BD1-09DB-4B0B-99C4-67BCF4EC9A88}"/>
              </a:ext>
            </a:extLst>
          </p:cNvPr>
          <p:cNvPicPr>
            <a:picLocks noChangeAspect="1"/>
          </p:cNvPicPr>
          <p:nvPr userDrawn="1"/>
        </p:nvPicPr>
        <p:blipFill rotWithShape="1">
          <a:blip r:embed="rId2"/>
          <a:srcRect b="88403"/>
          <a:stretch/>
        </p:blipFill>
        <p:spPr>
          <a:xfrm>
            <a:off x="0" y="-7374"/>
            <a:ext cx="12192000" cy="796413"/>
          </a:xfrm>
          <a:prstGeom prst="rect">
            <a:avLst/>
          </a:prstGeom>
        </p:spPr>
      </p:pic>
      <p:pic>
        <p:nvPicPr>
          <p:cNvPr id="6" name="Picture 5" descr="A close up of a logo&#10;&#10;Description automatically generated">
            <a:extLst>
              <a:ext uri="{FF2B5EF4-FFF2-40B4-BE49-F238E27FC236}">
                <a16:creationId xmlns:a16="http://schemas.microsoft.com/office/drawing/2014/main" id="{190F8EEB-551F-7945-94D0-C51CCEA705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7" y="6245352"/>
            <a:ext cx="411480" cy="411480"/>
          </a:xfrm>
          <a:prstGeom prst="rect">
            <a:avLst/>
          </a:prstGeom>
        </p:spPr>
      </p:pic>
      <p:sp>
        <p:nvSpPr>
          <p:cNvPr id="8" name="Slide Number Placeholder 3">
            <a:extLst>
              <a:ext uri="{FF2B5EF4-FFF2-40B4-BE49-F238E27FC236}">
                <a16:creationId xmlns:a16="http://schemas.microsoft.com/office/drawing/2014/main" id="{081BEF63-6B80-FD41-89D2-EE665400C2FA}"/>
              </a:ext>
            </a:extLst>
          </p:cNvPr>
          <p:cNvSpPr>
            <a:spLocks noGrp="1"/>
          </p:cNvSpPr>
          <p:nvPr>
            <p:ph type="sldNum" sz="quarter" idx="12"/>
          </p:nvPr>
        </p:nvSpPr>
        <p:spPr>
          <a:xfrm>
            <a:off x="11223523" y="6356350"/>
            <a:ext cx="698090" cy="365125"/>
          </a:xfrm>
          <a:prstGeom prst="rect">
            <a:avLst/>
          </a:prstGeom>
        </p:spPr>
        <p:txBody>
          <a:bodyPr/>
          <a:lstStyle/>
          <a:p>
            <a:fld id="{DA262EB0-460A-4992-B1BF-6717A5589856}" type="slidenum">
              <a:rPr lang="en-US" smtClean="0"/>
              <a:t>‹#›</a:t>
            </a:fld>
            <a:endParaRPr lang="en-US"/>
          </a:p>
        </p:txBody>
      </p:sp>
      <p:sp>
        <p:nvSpPr>
          <p:cNvPr id="5" name="Text Placeholder 4">
            <a:extLst>
              <a:ext uri="{FF2B5EF4-FFF2-40B4-BE49-F238E27FC236}">
                <a16:creationId xmlns:a16="http://schemas.microsoft.com/office/drawing/2014/main" id="{13AD62FE-8F40-5B47-B60C-28B9A671ED50}"/>
              </a:ext>
            </a:extLst>
          </p:cNvPr>
          <p:cNvSpPr>
            <a:spLocks noGrp="1"/>
          </p:cNvSpPr>
          <p:nvPr>
            <p:ph type="body" sz="quarter" idx="13"/>
          </p:nvPr>
        </p:nvSpPr>
        <p:spPr>
          <a:xfrm>
            <a:off x="365760" y="272282"/>
            <a:ext cx="6429375" cy="450389"/>
          </a:xfrm>
        </p:spPr>
        <p:txBody>
          <a:bodyPr>
            <a:normAutofit/>
          </a:bodyPr>
          <a:lstStyle>
            <a:lvl1pPr marL="0" indent="0">
              <a:buNone/>
              <a:defRPr sz="2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538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mp; sub tit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4360A82-CD42-8BA0-E563-84DA33088F9D}"/>
              </a:ext>
            </a:extLst>
          </p:cNvPr>
          <p:cNvSpPr/>
          <p:nvPr userDrawn="1"/>
        </p:nvSpPr>
        <p:spPr>
          <a:xfrm>
            <a:off x="0" y="5610225"/>
            <a:ext cx="12192000" cy="1247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900"/>
          </a:p>
        </p:txBody>
      </p:sp>
      <p:pic>
        <p:nvPicPr>
          <p:cNvPr id="11" name="Picture 10">
            <a:extLst>
              <a:ext uri="{FF2B5EF4-FFF2-40B4-BE49-F238E27FC236}">
                <a16:creationId xmlns:a16="http://schemas.microsoft.com/office/drawing/2014/main" id="{6318F38A-A835-DD3E-2B6A-DB4383BA043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5610225"/>
          </a:xfrm>
          <a:prstGeom prst="rect">
            <a:avLst/>
          </a:prstGeom>
        </p:spPr>
      </p:pic>
      <p:sp>
        <p:nvSpPr>
          <p:cNvPr id="3" name="Title 1">
            <a:extLst>
              <a:ext uri="{FF2B5EF4-FFF2-40B4-BE49-F238E27FC236}">
                <a16:creationId xmlns:a16="http://schemas.microsoft.com/office/drawing/2014/main" id="{4020D9FB-D2E3-9830-23E2-8244B3A68255}"/>
              </a:ext>
            </a:extLst>
          </p:cNvPr>
          <p:cNvSpPr>
            <a:spLocks noGrp="1"/>
          </p:cNvSpPr>
          <p:nvPr>
            <p:ph type="ctrTitle"/>
          </p:nvPr>
        </p:nvSpPr>
        <p:spPr>
          <a:xfrm>
            <a:off x="566205" y="2220963"/>
            <a:ext cx="9144000" cy="2387600"/>
          </a:xfrm>
        </p:spPr>
        <p:txBody>
          <a:bodyPr anchor="b">
            <a:normAutofit/>
          </a:bodyPr>
          <a:lstStyle>
            <a:lvl1pPr algn="l">
              <a:defRPr sz="45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NZ" dirty="0"/>
          </a:p>
        </p:txBody>
      </p:sp>
      <p:sp>
        <p:nvSpPr>
          <p:cNvPr id="4" name="Subtitle 2">
            <a:extLst>
              <a:ext uri="{FF2B5EF4-FFF2-40B4-BE49-F238E27FC236}">
                <a16:creationId xmlns:a16="http://schemas.microsoft.com/office/drawing/2014/main" id="{8759EBCD-DA6D-2489-3C55-1E1FFD9F4FD2}"/>
              </a:ext>
            </a:extLst>
          </p:cNvPr>
          <p:cNvSpPr>
            <a:spLocks noGrp="1"/>
          </p:cNvSpPr>
          <p:nvPr>
            <p:ph type="subTitle" idx="1"/>
          </p:nvPr>
        </p:nvSpPr>
        <p:spPr>
          <a:xfrm>
            <a:off x="566205" y="4700638"/>
            <a:ext cx="9144000" cy="714094"/>
          </a:xfrm>
        </p:spPr>
        <p:txBody>
          <a:bodyPr>
            <a:normAutofit/>
          </a:bodyPr>
          <a:lstStyle>
            <a:lvl1pPr marL="0" indent="0" algn="l">
              <a:buNone/>
              <a:defRPr sz="2400" b="1">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NZ" dirty="0"/>
          </a:p>
        </p:txBody>
      </p:sp>
      <p:pic>
        <p:nvPicPr>
          <p:cNvPr id="9" name="Graphic 8">
            <a:extLst>
              <a:ext uri="{FF2B5EF4-FFF2-40B4-BE49-F238E27FC236}">
                <a16:creationId xmlns:a16="http://schemas.microsoft.com/office/drawing/2014/main" id="{2214F0CD-C615-59A0-792F-E7CFA91D23C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4173" y="5916331"/>
            <a:ext cx="2178568" cy="594000"/>
          </a:xfrm>
          <a:prstGeom prst="rect">
            <a:avLst/>
          </a:prstGeom>
        </p:spPr>
      </p:pic>
      <p:pic>
        <p:nvPicPr>
          <p:cNvPr id="13" name="Graphic 12">
            <a:extLst>
              <a:ext uri="{FF2B5EF4-FFF2-40B4-BE49-F238E27FC236}">
                <a16:creationId xmlns:a16="http://schemas.microsoft.com/office/drawing/2014/main" id="{C50FAD84-7BD0-E72C-1EA7-814D8B602D2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3853003" cy="1919665"/>
          </a:xfrm>
          <a:prstGeom prst="rect">
            <a:avLst/>
          </a:prstGeom>
        </p:spPr>
      </p:pic>
      <p:pic>
        <p:nvPicPr>
          <p:cNvPr id="8" name="Graphic 7">
            <a:extLst>
              <a:ext uri="{FF2B5EF4-FFF2-40B4-BE49-F238E27FC236}">
                <a16:creationId xmlns:a16="http://schemas.microsoft.com/office/drawing/2014/main" id="{C4699794-A55A-1E97-A92C-AE977C62CB6C}"/>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830" y="516214"/>
            <a:ext cx="771576" cy="765000"/>
          </a:xfrm>
          <a:prstGeom prst="rect">
            <a:avLst/>
          </a:prstGeom>
        </p:spPr>
      </p:pic>
    </p:spTree>
    <p:extLst>
      <p:ext uri="{BB962C8B-B14F-4D97-AF65-F5344CB8AC3E}">
        <p14:creationId xmlns:p14="http://schemas.microsoft.com/office/powerpoint/2010/main" val="14794662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4360A82-CD42-8BA0-E563-84DA33088F9D}"/>
              </a:ext>
            </a:extLst>
          </p:cNvPr>
          <p:cNvSpPr/>
          <p:nvPr userDrawn="1"/>
        </p:nvSpPr>
        <p:spPr>
          <a:xfrm>
            <a:off x="0" y="5610225"/>
            <a:ext cx="12192000" cy="1247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900"/>
          </a:p>
        </p:txBody>
      </p:sp>
      <p:pic>
        <p:nvPicPr>
          <p:cNvPr id="11" name="Picture 10">
            <a:extLst>
              <a:ext uri="{FF2B5EF4-FFF2-40B4-BE49-F238E27FC236}">
                <a16:creationId xmlns:a16="http://schemas.microsoft.com/office/drawing/2014/main" id="{6318F38A-A835-DD3E-2B6A-DB4383BA043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5610225"/>
          </a:xfrm>
          <a:prstGeom prst="rect">
            <a:avLst/>
          </a:prstGeom>
        </p:spPr>
      </p:pic>
      <p:sp>
        <p:nvSpPr>
          <p:cNvPr id="3" name="Title 1">
            <a:extLst>
              <a:ext uri="{FF2B5EF4-FFF2-40B4-BE49-F238E27FC236}">
                <a16:creationId xmlns:a16="http://schemas.microsoft.com/office/drawing/2014/main" id="{4020D9FB-D2E3-9830-23E2-8244B3A68255}"/>
              </a:ext>
            </a:extLst>
          </p:cNvPr>
          <p:cNvSpPr>
            <a:spLocks noGrp="1"/>
          </p:cNvSpPr>
          <p:nvPr>
            <p:ph type="ctrTitle"/>
          </p:nvPr>
        </p:nvSpPr>
        <p:spPr>
          <a:xfrm>
            <a:off x="566205" y="2971800"/>
            <a:ext cx="9144000" cy="2219325"/>
          </a:xfrm>
        </p:spPr>
        <p:txBody>
          <a:bodyPr anchor="b">
            <a:normAutofit/>
          </a:bodyPr>
          <a:lstStyle>
            <a:lvl1pPr algn="l">
              <a:defRPr sz="45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NZ" dirty="0"/>
          </a:p>
        </p:txBody>
      </p:sp>
      <p:pic>
        <p:nvPicPr>
          <p:cNvPr id="9" name="Graphic 8">
            <a:extLst>
              <a:ext uri="{FF2B5EF4-FFF2-40B4-BE49-F238E27FC236}">
                <a16:creationId xmlns:a16="http://schemas.microsoft.com/office/drawing/2014/main" id="{2214F0CD-C615-59A0-792F-E7CFA91D23C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4173" y="5916331"/>
            <a:ext cx="2178568" cy="594000"/>
          </a:xfrm>
          <a:prstGeom prst="rect">
            <a:avLst/>
          </a:prstGeom>
        </p:spPr>
      </p:pic>
      <p:pic>
        <p:nvPicPr>
          <p:cNvPr id="13" name="Graphic 12">
            <a:extLst>
              <a:ext uri="{FF2B5EF4-FFF2-40B4-BE49-F238E27FC236}">
                <a16:creationId xmlns:a16="http://schemas.microsoft.com/office/drawing/2014/main" id="{C50FAD84-7BD0-E72C-1EA7-814D8B602D2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3853003" cy="1919665"/>
          </a:xfrm>
          <a:prstGeom prst="rect">
            <a:avLst/>
          </a:prstGeom>
        </p:spPr>
      </p:pic>
      <p:pic>
        <p:nvPicPr>
          <p:cNvPr id="8" name="Graphic 7">
            <a:extLst>
              <a:ext uri="{FF2B5EF4-FFF2-40B4-BE49-F238E27FC236}">
                <a16:creationId xmlns:a16="http://schemas.microsoft.com/office/drawing/2014/main" id="{C4699794-A55A-1E97-A92C-AE977C62CB6C}"/>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830" y="516214"/>
            <a:ext cx="771576" cy="765000"/>
          </a:xfrm>
          <a:prstGeom prst="rect">
            <a:avLst/>
          </a:prstGeom>
        </p:spPr>
      </p:pic>
    </p:spTree>
    <p:extLst>
      <p:ext uri="{BB962C8B-B14F-4D97-AF65-F5344CB8AC3E}">
        <p14:creationId xmlns:p14="http://schemas.microsoft.com/office/powerpoint/2010/main" val="18258071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93CB5F35-93F0-1276-C995-4D3BB28958C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8866919" cy="6858000"/>
          </a:xfrm>
          <a:prstGeom prst="rect">
            <a:avLst/>
          </a:prstGeom>
        </p:spPr>
      </p:pic>
      <p:sp>
        <p:nvSpPr>
          <p:cNvPr id="25" name="Freeform: Shape 24">
            <a:extLst>
              <a:ext uri="{FF2B5EF4-FFF2-40B4-BE49-F238E27FC236}">
                <a16:creationId xmlns:a16="http://schemas.microsoft.com/office/drawing/2014/main" id="{020DE230-1B99-E0B8-1B69-757B436ACE7B}"/>
              </a:ext>
            </a:extLst>
          </p:cNvPr>
          <p:cNvSpPr/>
          <p:nvPr userDrawn="1"/>
        </p:nvSpPr>
        <p:spPr>
          <a:xfrm>
            <a:off x="-1588" y="0"/>
            <a:ext cx="1158796" cy="1121854"/>
          </a:xfrm>
          <a:custGeom>
            <a:avLst/>
            <a:gdLst>
              <a:gd name="connsiteX0" fmla="*/ 0 w 2316988"/>
              <a:gd name="connsiteY0" fmla="*/ 2234184 h 2243708"/>
              <a:gd name="connsiteX1" fmla="*/ 200279 w 2316988"/>
              <a:gd name="connsiteY1" fmla="*/ 2243709 h 2243708"/>
              <a:gd name="connsiteX2" fmla="*/ 2316988 w 2316988"/>
              <a:gd name="connsiteY2" fmla="*/ 127000 h 2243708"/>
              <a:gd name="connsiteX3" fmla="*/ 2313051 w 2316988"/>
              <a:gd name="connsiteY3" fmla="*/ 0 h 2243708"/>
              <a:gd name="connsiteX4" fmla="*/ 0 w 2316988"/>
              <a:gd name="connsiteY4" fmla="*/ 0 h 2243708"/>
              <a:gd name="connsiteX5" fmla="*/ 0 w 2316988"/>
              <a:gd name="connsiteY5" fmla="*/ 2234184 h 22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988" h="2243708">
                <a:moveTo>
                  <a:pt x="0" y="2234184"/>
                </a:moveTo>
                <a:cubicBezTo>
                  <a:pt x="65913" y="2240407"/>
                  <a:pt x="132715" y="2243709"/>
                  <a:pt x="200279" y="2243709"/>
                </a:cubicBezTo>
                <a:cubicBezTo>
                  <a:pt x="1369314" y="2243709"/>
                  <a:pt x="2316988" y="1296035"/>
                  <a:pt x="2316988" y="127000"/>
                </a:cubicBezTo>
                <a:cubicBezTo>
                  <a:pt x="2316988" y="84328"/>
                  <a:pt x="2315591" y="42037"/>
                  <a:pt x="2313051" y="0"/>
                </a:cubicBezTo>
                <a:lnTo>
                  <a:pt x="0" y="0"/>
                </a:lnTo>
                <a:lnTo>
                  <a:pt x="0" y="2234184"/>
                </a:lnTo>
                <a:close/>
              </a:path>
            </a:pathLst>
          </a:custGeom>
          <a:solidFill>
            <a:srgbClr val="D90E81"/>
          </a:solidFill>
          <a:ln w="12700" cap="flat">
            <a:noFill/>
            <a:prstDash val="solid"/>
            <a:miter/>
          </a:ln>
        </p:spPr>
        <p:txBody>
          <a:bodyPr rtlCol="0" anchor="ctr"/>
          <a:lstStyle/>
          <a:p>
            <a:endParaRPr lang="en-NZ" sz="900" dirty="0"/>
          </a:p>
        </p:txBody>
      </p:sp>
      <p:sp>
        <p:nvSpPr>
          <p:cNvPr id="26" name="Freeform: Shape 25">
            <a:extLst>
              <a:ext uri="{FF2B5EF4-FFF2-40B4-BE49-F238E27FC236}">
                <a16:creationId xmlns:a16="http://schemas.microsoft.com/office/drawing/2014/main" id="{17BEC5F8-6DED-5B3A-F331-BAF03A431C6A}"/>
              </a:ext>
            </a:extLst>
          </p:cNvPr>
          <p:cNvSpPr/>
          <p:nvPr/>
        </p:nvSpPr>
        <p:spPr>
          <a:xfrm>
            <a:off x="5857592" y="0"/>
            <a:ext cx="6210457" cy="6858000"/>
          </a:xfrm>
          <a:custGeom>
            <a:avLst/>
            <a:gdLst>
              <a:gd name="connsiteX0" fmla="*/ 12417679 w 12417679"/>
              <a:gd name="connsiteY0" fmla="*/ 13716000 h 13716000"/>
              <a:gd name="connsiteX1" fmla="*/ 0 w 12417679"/>
              <a:gd name="connsiteY1" fmla="*/ 13716000 h 13716000"/>
              <a:gd name="connsiteX2" fmla="*/ 921259 w 12417679"/>
              <a:gd name="connsiteY2" fmla="*/ 6858000 h 13716000"/>
              <a:gd name="connsiteX3" fmla="*/ 0 w 12417679"/>
              <a:gd name="connsiteY3" fmla="*/ 0 h 13716000"/>
              <a:gd name="connsiteX4" fmla="*/ 12417679 w 12417679"/>
              <a:gd name="connsiteY4" fmla="*/ 0 h 13716000"/>
              <a:gd name="connsiteX5" fmla="*/ 12417679 w 12417679"/>
              <a:gd name="connsiteY5"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7679" h="13716000">
                <a:moveTo>
                  <a:pt x="12417679" y="13716000"/>
                </a:moveTo>
                <a:lnTo>
                  <a:pt x="0" y="13716000"/>
                </a:lnTo>
                <a:cubicBezTo>
                  <a:pt x="600456" y="11532235"/>
                  <a:pt x="921259" y="9232519"/>
                  <a:pt x="921259" y="6858000"/>
                </a:cubicBezTo>
                <a:cubicBezTo>
                  <a:pt x="921259" y="4483481"/>
                  <a:pt x="600456" y="2183765"/>
                  <a:pt x="0" y="0"/>
                </a:cubicBezTo>
                <a:lnTo>
                  <a:pt x="12417679" y="0"/>
                </a:lnTo>
                <a:lnTo>
                  <a:pt x="12417679" y="13716000"/>
                </a:lnTo>
                <a:close/>
              </a:path>
            </a:pathLst>
          </a:custGeom>
          <a:solidFill>
            <a:srgbClr val="FFFFFF"/>
          </a:solidFill>
          <a:ln w="12700" cap="flat">
            <a:noFill/>
            <a:prstDash val="solid"/>
            <a:miter/>
          </a:ln>
        </p:spPr>
        <p:txBody>
          <a:bodyPr rtlCol="0" anchor="ctr"/>
          <a:lstStyle/>
          <a:p>
            <a:endParaRPr lang="en-NZ" sz="900" dirty="0"/>
          </a:p>
        </p:txBody>
      </p:sp>
      <p:pic>
        <p:nvPicPr>
          <p:cNvPr id="21" name="Graphic 20">
            <a:extLst>
              <a:ext uri="{FF2B5EF4-FFF2-40B4-BE49-F238E27FC236}">
                <a16:creationId xmlns:a16="http://schemas.microsoft.com/office/drawing/2014/main" id="{14692866-3FB2-2160-C179-47617A9C1FC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2601" y="6132002"/>
            <a:ext cx="1802270" cy="491400"/>
          </a:xfrm>
          <a:prstGeom prst="rect">
            <a:avLst/>
          </a:prstGeom>
        </p:spPr>
      </p:pic>
      <p:sp>
        <p:nvSpPr>
          <p:cNvPr id="4" name="Text Placeholder 3">
            <a:extLst>
              <a:ext uri="{FF2B5EF4-FFF2-40B4-BE49-F238E27FC236}">
                <a16:creationId xmlns:a16="http://schemas.microsoft.com/office/drawing/2014/main" id="{9C3490CA-565D-4319-AC16-56E00C55680B}"/>
              </a:ext>
            </a:extLst>
          </p:cNvPr>
          <p:cNvSpPr>
            <a:spLocks noGrp="1"/>
          </p:cNvSpPr>
          <p:nvPr>
            <p:ph type="body" sz="quarter" idx="10" hasCustomPrompt="1"/>
          </p:nvPr>
        </p:nvSpPr>
        <p:spPr>
          <a:xfrm>
            <a:off x="6993171" y="3041742"/>
            <a:ext cx="4681219" cy="634905"/>
          </a:xfrm>
        </p:spPr>
        <p:txBody>
          <a:bodyPr anchor="b">
            <a:noAutofit/>
          </a:bodyPr>
          <a:lstStyle>
            <a:lvl1pPr marL="0" marR="0" indent="0" algn="l" defTabSz="913989"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NZ" dirty="0"/>
              <a:t>Section heading</a:t>
            </a:r>
          </a:p>
        </p:txBody>
      </p:sp>
      <p:sp>
        <p:nvSpPr>
          <p:cNvPr id="12" name="Text Placeholder 3">
            <a:extLst>
              <a:ext uri="{FF2B5EF4-FFF2-40B4-BE49-F238E27FC236}">
                <a16:creationId xmlns:a16="http://schemas.microsoft.com/office/drawing/2014/main" id="{7AAC81B1-3657-4F5A-BE6A-43AA2C32964E}"/>
              </a:ext>
            </a:extLst>
          </p:cNvPr>
          <p:cNvSpPr>
            <a:spLocks noGrp="1"/>
          </p:cNvSpPr>
          <p:nvPr>
            <p:ph type="body" sz="quarter" idx="11" hasCustomPrompt="1"/>
          </p:nvPr>
        </p:nvSpPr>
        <p:spPr>
          <a:xfrm>
            <a:off x="6993170" y="3668854"/>
            <a:ext cx="4681219" cy="375250"/>
          </a:xfrm>
        </p:spPr>
        <p:txBody>
          <a:bodyPr>
            <a:noAutofit/>
          </a:bodyPr>
          <a:lstStyle>
            <a:lvl1pPr marL="0" marR="0" indent="0" algn="l" defTabSz="913989" rtl="0" eaLnBrk="1" fontAlgn="auto" latinLnBrk="0" hangingPunct="1">
              <a:lnSpc>
                <a:spcPct val="90000"/>
              </a:lnSpc>
              <a:spcBef>
                <a:spcPts val="1000"/>
              </a:spcBef>
              <a:spcAft>
                <a:spcPts val="0"/>
              </a:spcAft>
              <a:buClrTx/>
              <a:buSzTx/>
              <a:buFont typeface="Arial" panose="020B0604020202020204" pitchFamily="34" charset="0"/>
              <a:buNone/>
              <a:tabLst/>
              <a:defRPr sz="2200">
                <a:latin typeface="Roboto" panose="02000000000000000000" pitchFamily="2" charset="0"/>
                <a:ea typeface="Roboto" panose="02000000000000000000" pitchFamily="2" charset="0"/>
                <a:cs typeface="Roboto" panose="02000000000000000000" pitchFamily="2" charset="0"/>
              </a:defRPr>
            </a:lvl1pPr>
          </a:lstStyle>
          <a:p>
            <a:pPr lvl="0"/>
            <a:r>
              <a:rPr lang="en-NZ" dirty="0"/>
              <a:t>Description</a:t>
            </a:r>
          </a:p>
        </p:txBody>
      </p:sp>
    </p:spTree>
    <p:extLst>
      <p:ext uri="{BB962C8B-B14F-4D97-AF65-F5344CB8AC3E}">
        <p14:creationId xmlns:p14="http://schemas.microsoft.com/office/powerpoint/2010/main" val="3225783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Divider Whit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77475" t="-12"/>
          <a:stretch/>
        </p:blipFill>
        <p:spPr>
          <a:xfrm>
            <a:off x="277471" y="0"/>
            <a:ext cx="11914529" cy="6857143"/>
          </a:xfrm>
          <a:prstGeom prst="rect">
            <a:avLst/>
          </a:prstGeom>
        </p:spPr>
      </p:pic>
      <p:sp>
        <p:nvSpPr>
          <p:cNvPr id="7" name="Rectangle 6"/>
          <p:cNvSpPr/>
          <p:nvPr userDrawn="1"/>
        </p:nvSpPr>
        <p:spPr>
          <a:xfrm>
            <a:off x="0" y="6614160"/>
            <a:ext cx="12192000" cy="243840"/>
          </a:xfrm>
          <a:prstGeom prst="rect">
            <a:avLst/>
          </a:prstGeom>
          <a:gradFill flip="none" rotWithShape="1">
            <a:gsLst>
              <a:gs pos="70000">
                <a:srgbClr val="00314E"/>
              </a:gs>
              <a:gs pos="100000">
                <a:srgbClr val="202020"/>
              </a:gs>
              <a:gs pos="0">
                <a:srgbClr val="1F445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924990" y="1235880"/>
            <a:ext cx="0" cy="622810"/>
          </a:xfrm>
          <a:prstGeom prst="line">
            <a:avLst/>
          </a:prstGeom>
          <a:ln w="63500">
            <a:solidFill>
              <a:srgbClr val="23ADDD"/>
            </a:solidFill>
          </a:ln>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43124" y="6262488"/>
            <a:ext cx="2080407" cy="196507"/>
          </a:xfrm>
          <a:prstGeom prst="rect">
            <a:avLst/>
          </a:prstGeom>
        </p:spPr>
      </p:pic>
      <p:sp>
        <p:nvSpPr>
          <p:cNvPr id="8" name="Title Placeholder 1"/>
          <p:cNvSpPr>
            <a:spLocks noGrp="1"/>
          </p:cNvSpPr>
          <p:nvPr>
            <p:ph type="title" hasCustomPrompt="1"/>
          </p:nvPr>
        </p:nvSpPr>
        <p:spPr>
          <a:xfrm>
            <a:off x="1040513" y="1223153"/>
            <a:ext cx="8810853" cy="626912"/>
          </a:xfrm>
          <a:prstGeom prst="rect">
            <a:avLst/>
          </a:prstGeom>
        </p:spPr>
        <p:txBody>
          <a:bodyPr vert="horz" lIns="91440" tIns="45720" rIns="91440" bIns="45720" rtlCol="0" anchor="ctr">
            <a:normAutofit/>
          </a:bodyPr>
          <a:lstStyle>
            <a:lvl1pPr>
              <a:defRPr>
                <a:solidFill>
                  <a:srgbClr val="404040"/>
                </a:solidFill>
              </a:defRPr>
            </a:lvl1pPr>
          </a:lstStyle>
          <a:p>
            <a:r>
              <a:rPr lang="en-US"/>
              <a:t>Click to edit title</a:t>
            </a:r>
          </a:p>
        </p:txBody>
      </p:sp>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53680" y="6159946"/>
            <a:ext cx="796693" cy="325692"/>
          </a:xfrm>
          <a:prstGeom prst="rect">
            <a:avLst/>
          </a:prstGeom>
        </p:spPr>
      </p:pic>
      <p:sp>
        <p:nvSpPr>
          <p:cNvPr id="11" name="Slide Number Placeholder 1"/>
          <p:cNvSpPr>
            <a:spLocks noGrp="1"/>
          </p:cNvSpPr>
          <p:nvPr>
            <p:ph type="sldNum" sz="quarter" idx="10"/>
          </p:nvPr>
        </p:nvSpPr>
        <p:spPr>
          <a:xfrm>
            <a:off x="5873830" y="6180709"/>
            <a:ext cx="444340" cy="365125"/>
          </a:xfrm>
        </p:spPr>
        <p:txBody>
          <a:bodyPr/>
          <a:lstStyle/>
          <a:p>
            <a:fld id="{F12BCE6D-2A1E-4646-93E3-6AF521366380}" type="slidenum">
              <a:rPr lang="en-US" smtClean="0"/>
              <a:t>‹#›</a:t>
            </a:fld>
            <a:endParaRPr lang="en-US"/>
          </a:p>
        </p:txBody>
      </p:sp>
    </p:spTree>
    <p:extLst>
      <p:ext uri="{BB962C8B-B14F-4D97-AF65-F5344CB8AC3E}">
        <p14:creationId xmlns:p14="http://schemas.microsoft.com/office/powerpoint/2010/main" val="6572855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raining Section Heading">
    <p:spTree>
      <p:nvGrpSpPr>
        <p:cNvPr id="1" name=""/>
        <p:cNvGrpSpPr/>
        <p:nvPr/>
      </p:nvGrpSpPr>
      <p:grpSpPr>
        <a:xfrm>
          <a:off x="0" y="0"/>
          <a:ext cx="0" cy="0"/>
          <a:chOff x="0" y="0"/>
          <a:chExt cx="0" cy="0"/>
        </a:xfrm>
      </p:grpSpPr>
      <p:pic>
        <p:nvPicPr>
          <p:cNvPr id="26" name="Picture 25" descr="A group of people in a room&#10;&#10;Description automatically generated with medium confidence">
            <a:extLst>
              <a:ext uri="{FF2B5EF4-FFF2-40B4-BE49-F238E27FC236}">
                <a16:creationId xmlns:a16="http://schemas.microsoft.com/office/drawing/2014/main" id="{9A32F300-EE40-987D-F58E-B2B4EE82F39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3174" y="0"/>
            <a:ext cx="7356763" cy="6858000"/>
          </a:xfrm>
          <a:prstGeom prst="rect">
            <a:avLst/>
          </a:prstGeom>
        </p:spPr>
      </p:pic>
      <p:sp>
        <p:nvSpPr>
          <p:cNvPr id="11" name="Freeform: Shape 10">
            <a:extLst>
              <a:ext uri="{FF2B5EF4-FFF2-40B4-BE49-F238E27FC236}">
                <a16:creationId xmlns:a16="http://schemas.microsoft.com/office/drawing/2014/main" id="{382A5062-6678-C05C-EBA5-FB87AC787809}"/>
              </a:ext>
            </a:extLst>
          </p:cNvPr>
          <p:cNvSpPr/>
          <p:nvPr userDrawn="1"/>
        </p:nvSpPr>
        <p:spPr>
          <a:xfrm>
            <a:off x="-3175" y="0"/>
            <a:ext cx="1158796" cy="1122146"/>
          </a:xfrm>
          <a:custGeom>
            <a:avLst/>
            <a:gdLst>
              <a:gd name="connsiteX0" fmla="*/ 0 w 2316988"/>
              <a:gd name="connsiteY0" fmla="*/ 2234184 h 2243708"/>
              <a:gd name="connsiteX1" fmla="*/ 200279 w 2316988"/>
              <a:gd name="connsiteY1" fmla="*/ 2243709 h 2243708"/>
              <a:gd name="connsiteX2" fmla="*/ 2316988 w 2316988"/>
              <a:gd name="connsiteY2" fmla="*/ 127000 h 2243708"/>
              <a:gd name="connsiteX3" fmla="*/ 2313051 w 2316988"/>
              <a:gd name="connsiteY3" fmla="*/ 0 h 2243708"/>
              <a:gd name="connsiteX4" fmla="*/ 0 w 2316988"/>
              <a:gd name="connsiteY4" fmla="*/ 0 h 2243708"/>
              <a:gd name="connsiteX5" fmla="*/ 0 w 2316988"/>
              <a:gd name="connsiteY5" fmla="*/ 2234184 h 22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988" h="2243708">
                <a:moveTo>
                  <a:pt x="0" y="2234184"/>
                </a:moveTo>
                <a:cubicBezTo>
                  <a:pt x="65913" y="2240407"/>
                  <a:pt x="132715" y="2243709"/>
                  <a:pt x="200279" y="2243709"/>
                </a:cubicBezTo>
                <a:cubicBezTo>
                  <a:pt x="1369314" y="2243709"/>
                  <a:pt x="2316988" y="1296035"/>
                  <a:pt x="2316988" y="127000"/>
                </a:cubicBezTo>
                <a:cubicBezTo>
                  <a:pt x="2316988" y="84328"/>
                  <a:pt x="2315591" y="42037"/>
                  <a:pt x="2313051" y="0"/>
                </a:cubicBezTo>
                <a:lnTo>
                  <a:pt x="0" y="0"/>
                </a:lnTo>
                <a:lnTo>
                  <a:pt x="0" y="2234184"/>
                </a:lnTo>
                <a:close/>
              </a:path>
            </a:pathLst>
          </a:custGeom>
          <a:solidFill>
            <a:srgbClr val="D90E81"/>
          </a:solidFill>
          <a:ln w="12700" cap="flat">
            <a:noFill/>
            <a:prstDash val="solid"/>
            <a:miter/>
          </a:ln>
        </p:spPr>
        <p:txBody>
          <a:bodyPr rtlCol="0" anchor="ctr"/>
          <a:lstStyle/>
          <a:p>
            <a:endParaRPr lang="en-NZ" sz="3599" dirty="0"/>
          </a:p>
        </p:txBody>
      </p:sp>
      <p:sp>
        <p:nvSpPr>
          <p:cNvPr id="12" name="Freeform: Shape 11">
            <a:extLst>
              <a:ext uri="{FF2B5EF4-FFF2-40B4-BE49-F238E27FC236}">
                <a16:creationId xmlns:a16="http://schemas.microsoft.com/office/drawing/2014/main" id="{827B1B5F-BCCC-A880-32A9-0ED6F5AF7E19}"/>
              </a:ext>
            </a:extLst>
          </p:cNvPr>
          <p:cNvSpPr/>
          <p:nvPr userDrawn="1"/>
        </p:nvSpPr>
        <p:spPr>
          <a:xfrm>
            <a:off x="6042504" y="-1786"/>
            <a:ext cx="6210457" cy="6859786"/>
          </a:xfrm>
          <a:custGeom>
            <a:avLst/>
            <a:gdLst>
              <a:gd name="connsiteX0" fmla="*/ 12417679 w 12417679"/>
              <a:gd name="connsiteY0" fmla="*/ 13716000 h 13716000"/>
              <a:gd name="connsiteX1" fmla="*/ 0 w 12417679"/>
              <a:gd name="connsiteY1" fmla="*/ 13716000 h 13716000"/>
              <a:gd name="connsiteX2" fmla="*/ 921259 w 12417679"/>
              <a:gd name="connsiteY2" fmla="*/ 6858000 h 13716000"/>
              <a:gd name="connsiteX3" fmla="*/ 0 w 12417679"/>
              <a:gd name="connsiteY3" fmla="*/ 0 h 13716000"/>
              <a:gd name="connsiteX4" fmla="*/ 12417679 w 12417679"/>
              <a:gd name="connsiteY4" fmla="*/ 0 h 13716000"/>
              <a:gd name="connsiteX5" fmla="*/ 12417679 w 12417679"/>
              <a:gd name="connsiteY5"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7679" h="13716000">
                <a:moveTo>
                  <a:pt x="12417679" y="13716000"/>
                </a:moveTo>
                <a:lnTo>
                  <a:pt x="0" y="13716000"/>
                </a:lnTo>
                <a:cubicBezTo>
                  <a:pt x="600456" y="11532235"/>
                  <a:pt x="921259" y="9232519"/>
                  <a:pt x="921259" y="6858000"/>
                </a:cubicBezTo>
                <a:cubicBezTo>
                  <a:pt x="921259" y="4483481"/>
                  <a:pt x="600456" y="2183765"/>
                  <a:pt x="0" y="0"/>
                </a:cubicBezTo>
                <a:lnTo>
                  <a:pt x="12417679" y="0"/>
                </a:lnTo>
                <a:lnTo>
                  <a:pt x="12417679" y="13716000"/>
                </a:lnTo>
                <a:close/>
              </a:path>
            </a:pathLst>
          </a:custGeom>
          <a:solidFill>
            <a:srgbClr val="FFFFFF"/>
          </a:solidFill>
          <a:ln w="12700" cap="flat">
            <a:noFill/>
            <a:prstDash val="solid"/>
            <a:miter/>
          </a:ln>
        </p:spPr>
        <p:txBody>
          <a:bodyPr rtlCol="0" anchor="ctr"/>
          <a:lstStyle/>
          <a:p>
            <a:endParaRPr lang="en-NZ" sz="3599" dirty="0"/>
          </a:p>
        </p:txBody>
      </p:sp>
      <p:pic>
        <p:nvPicPr>
          <p:cNvPr id="13" name="Graphic 12">
            <a:extLst>
              <a:ext uri="{FF2B5EF4-FFF2-40B4-BE49-F238E27FC236}">
                <a16:creationId xmlns:a16="http://schemas.microsoft.com/office/drawing/2014/main" id="{FA9B8A06-DBD3-00B1-E73D-579AAC4718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0911" y="1802300"/>
            <a:ext cx="2635059" cy="718652"/>
          </a:xfrm>
          <a:prstGeom prst="rect">
            <a:avLst/>
          </a:prstGeom>
        </p:spPr>
      </p:pic>
      <p:sp>
        <p:nvSpPr>
          <p:cNvPr id="14" name="Text Placeholder 3">
            <a:extLst>
              <a:ext uri="{FF2B5EF4-FFF2-40B4-BE49-F238E27FC236}">
                <a16:creationId xmlns:a16="http://schemas.microsoft.com/office/drawing/2014/main" id="{C64B473F-5BC6-9B34-04F3-73CB4DE67657}"/>
              </a:ext>
            </a:extLst>
          </p:cNvPr>
          <p:cNvSpPr>
            <a:spLocks noGrp="1"/>
          </p:cNvSpPr>
          <p:nvPr userDrawn="1">
            <p:ph type="body" sz="quarter" idx="11" hasCustomPrompt="1"/>
          </p:nvPr>
        </p:nvSpPr>
        <p:spPr>
          <a:xfrm>
            <a:off x="7076009" y="3408680"/>
            <a:ext cx="4684863" cy="1269809"/>
          </a:xfrm>
        </p:spPr>
        <p:txBody>
          <a:bodyPr anchor="b">
            <a:noAutofit/>
          </a:bodyPr>
          <a:lstStyle>
            <a:lvl1pPr marL="0" marR="0" indent="0" algn="ctr" defTabSz="1827520" rtl="0" eaLnBrk="1" fontAlgn="auto" latinLnBrk="0" hangingPunct="1">
              <a:lnSpc>
                <a:spcPct val="90000"/>
              </a:lnSpc>
              <a:spcBef>
                <a:spcPts val="2000"/>
              </a:spcBef>
              <a:spcAft>
                <a:spcPts val="0"/>
              </a:spcAft>
              <a:buClrTx/>
              <a:buSzTx/>
              <a:buFont typeface="Arial" panose="020B0604020202020204" pitchFamily="34" charset="0"/>
              <a:buNone/>
              <a:tabLst/>
              <a:defRPr sz="3300" b="1">
                <a:solidFill>
                  <a:srgbClr val="1675BA"/>
                </a:solidFill>
                <a:latin typeface="Roboto" panose="02000000000000000000" pitchFamily="2" charset="0"/>
                <a:ea typeface="Roboto" panose="02000000000000000000" pitchFamily="2" charset="0"/>
                <a:cs typeface="Roboto" panose="02000000000000000000" pitchFamily="2" charset="0"/>
              </a:defRPr>
            </a:lvl1pPr>
          </a:lstStyle>
          <a:p>
            <a:pPr lvl="0"/>
            <a:r>
              <a:rPr lang="en-NZ" dirty="0"/>
              <a:t>Section heading</a:t>
            </a:r>
          </a:p>
        </p:txBody>
      </p:sp>
      <p:sp>
        <p:nvSpPr>
          <p:cNvPr id="15" name="Text Placeholder 3">
            <a:extLst>
              <a:ext uri="{FF2B5EF4-FFF2-40B4-BE49-F238E27FC236}">
                <a16:creationId xmlns:a16="http://schemas.microsoft.com/office/drawing/2014/main" id="{C0D75097-7C3D-E59A-BE3C-6E8787A875E5}"/>
              </a:ext>
            </a:extLst>
          </p:cNvPr>
          <p:cNvSpPr>
            <a:spLocks noGrp="1"/>
          </p:cNvSpPr>
          <p:nvPr userDrawn="1">
            <p:ph type="body" sz="quarter" idx="12" hasCustomPrompt="1"/>
          </p:nvPr>
        </p:nvSpPr>
        <p:spPr>
          <a:xfrm>
            <a:off x="7076009" y="4805144"/>
            <a:ext cx="4684863" cy="750500"/>
          </a:xfrm>
        </p:spPr>
        <p:txBody>
          <a:bodyPr>
            <a:noAutofit/>
          </a:bodyPr>
          <a:lstStyle>
            <a:lvl1pPr marL="0" marR="0" indent="0" algn="ctr" defTabSz="1827520" rtl="0" eaLnBrk="1" fontAlgn="auto" latinLnBrk="0" hangingPunct="1">
              <a:lnSpc>
                <a:spcPct val="90000"/>
              </a:lnSpc>
              <a:spcBef>
                <a:spcPts val="2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cs typeface="Roboto" panose="02000000000000000000" pitchFamily="2" charset="0"/>
              </a:defRPr>
            </a:lvl1pPr>
          </a:lstStyle>
          <a:p>
            <a:pPr lvl="0"/>
            <a:r>
              <a:rPr lang="en-NZ" dirty="0"/>
              <a:t>Description</a:t>
            </a:r>
          </a:p>
        </p:txBody>
      </p:sp>
      <p:cxnSp>
        <p:nvCxnSpPr>
          <p:cNvPr id="28" name="Straight Connector 27">
            <a:extLst>
              <a:ext uri="{FF2B5EF4-FFF2-40B4-BE49-F238E27FC236}">
                <a16:creationId xmlns:a16="http://schemas.microsoft.com/office/drawing/2014/main" id="{A3D45BB1-661F-4CDB-321B-8DD358E483BB}"/>
              </a:ext>
            </a:extLst>
          </p:cNvPr>
          <p:cNvCxnSpPr>
            <a:cxnSpLocks/>
          </p:cNvCxnSpPr>
          <p:nvPr userDrawn="1"/>
        </p:nvCxnSpPr>
        <p:spPr>
          <a:xfrm>
            <a:off x="7076009" y="4719129"/>
            <a:ext cx="4684863" cy="0"/>
          </a:xfrm>
          <a:prstGeom prst="line">
            <a:avLst/>
          </a:prstGeom>
          <a:ln>
            <a:solidFill>
              <a:srgbClr val="1675BA"/>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48928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raining Questions">
    <p:spTree>
      <p:nvGrpSpPr>
        <p:cNvPr id="1" name=""/>
        <p:cNvGrpSpPr/>
        <p:nvPr/>
      </p:nvGrpSpPr>
      <p:grpSpPr>
        <a:xfrm>
          <a:off x="0" y="0"/>
          <a:ext cx="0" cy="0"/>
          <a:chOff x="0" y="0"/>
          <a:chExt cx="0" cy="0"/>
        </a:xfrm>
      </p:grpSpPr>
      <p:pic>
        <p:nvPicPr>
          <p:cNvPr id="2" name="Picture 1" descr="A group of men sitting at a table&#10;&#10;Description automatically generated with medium confidence">
            <a:extLst>
              <a:ext uri="{FF2B5EF4-FFF2-40B4-BE49-F238E27FC236}">
                <a16:creationId xmlns:a16="http://schemas.microsoft.com/office/drawing/2014/main" id="{F2FB0E51-5F29-FC28-C3AC-4A721DFD36F6}"/>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175" y="-1786"/>
            <a:ext cx="6562431" cy="6859786"/>
          </a:xfrm>
          <a:prstGeom prst="rect">
            <a:avLst/>
          </a:prstGeom>
        </p:spPr>
      </p:pic>
      <p:sp>
        <p:nvSpPr>
          <p:cNvPr id="11" name="Freeform: Shape 10">
            <a:extLst>
              <a:ext uri="{FF2B5EF4-FFF2-40B4-BE49-F238E27FC236}">
                <a16:creationId xmlns:a16="http://schemas.microsoft.com/office/drawing/2014/main" id="{382A5062-6678-C05C-EBA5-FB87AC787809}"/>
              </a:ext>
            </a:extLst>
          </p:cNvPr>
          <p:cNvSpPr/>
          <p:nvPr userDrawn="1"/>
        </p:nvSpPr>
        <p:spPr>
          <a:xfrm>
            <a:off x="-3175" y="0"/>
            <a:ext cx="1158796" cy="1122146"/>
          </a:xfrm>
          <a:custGeom>
            <a:avLst/>
            <a:gdLst>
              <a:gd name="connsiteX0" fmla="*/ 0 w 2316988"/>
              <a:gd name="connsiteY0" fmla="*/ 2234184 h 2243708"/>
              <a:gd name="connsiteX1" fmla="*/ 200279 w 2316988"/>
              <a:gd name="connsiteY1" fmla="*/ 2243709 h 2243708"/>
              <a:gd name="connsiteX2" fmla="*/ 2316988 w 2316988"/>
              <a:gd name="connsiteY2" fmla="*/ 127000 h 2243708"/>
              <a:gd name="connsiteX3" fmla="*/ 2313051 w 2316988"/>
              <a:gd name="connsiteY3" fmla="*/ 0 h 2243708"/>
              <a:gd name="connsiteX4" fmla="*/ 0 w 2316988"/>
              <a:gd name="connsiteY4" fmla="*/ 0 h 2243708"/>
              <a:gd name="connsiteX5" fmla="*/ 0 w 2316988"/>
              <a:gd name="connsiteY5" fmla="*/ 2234184 h 22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988" h="2243708">
                <a:moveTo>
                  <a:pt x="0" y="2234184"/>
                </a:moveTo>
                <a:cubicBezTo>
                  <a:pt x="65913" y="2240407"/>
                  <a:pt x="132715" y="2243709"/>
                  <a:pt x="200279" y="2243709"/>
                </a:cubicBezTo>
                <a:cubicBezTo>
                  <a:pt x="1369314" y="2243709"/>
                  <a:pt x="2316988" y="1296035"/>
                  <a:pt x="2316988" y="127000"/>
                </a:cubicBezTo>
                <a:cubicBezTo>
                  <a:pt x="2316988" y="84328"/>
                  <a:pt x="2315591" y="42037"/>
                  <a:pt x="2313051" y="0"/>
                </a:cubicBezTo>
                <a:lnTo>
                  <a:pt x="0" y="0"/>
                </a:lnTo>
                <a:lnTo>
                  <a:pt x="0" y="2234184"/>
                </a:lnTo>
                <a:close/>
              </a:path>
            </a:pathLst>
          </a:custGeom>
          <a:solidFill>
            <a:srgbClr val="D90E81"/>
          </a:solidFill>
          <a:ln w="12700" cap="flat">
            <a:noFill/>
            <a:prstDash val="solid"/>
            <a:miter/>
          </a:ln>
        </p:spPr>
        <p:txBody>
          <a:bodyPr rtlCol="0" anchor="ctr"/>
          <a:lstStyle/>
          <a:p>
            <a:endParaRPr lang="en-NZ" sz="3599" dirty="0"/>
          </a:p>
        </p:txBody>
      </p:sp>
      <p:sp>
        <p:nvSpPr>
          <p:cNvPr id="12" name="Freeform: Shape 11">
            <a:extLst>
              <a:ext uri="{FF2B5EF4-FFF2-40B4-BE49-F238E27FC236}">
                <a16:creationId xmlns:a16="http://schemas.microsoft.com/office/drawing/2014/main" id="{827B1B5F-BCCC-A880-32A9-0ED6F5AF7E19}"/>
              </a:ext>
            </a:extLst>
          </p:cNvPr>
          <p:cNvSpPr/>
          <p:nvPr userDrawn="1"/>
        </p:nvSpPr>
        <p:spPr>
          <a:xfrm>
            <a:off x="6042504" y="-1786"/>
            <a:ext cx="6210457" cy="6859786"/>
          </a:xfrm>
          <a:custGeom>
            <a:avLst/>
            <a:gdLst>
              <a:gd name="connsiteX0" fmla="*/ 12417679 w 12417679"/>
              <a:gd name="connsiteY0" fmla="*/ 13716000 h 13716000"/>
              <a:gd name="connsiteX1" fmla="*/ 0 w 12417679"/>
              <a:gd name="connsiteY1" fmla="*/ 13716000 h 13716000"/>
              <a:gd name="connsiteX2" fmla="*/ 921259 w 12417679"/>
              <a:gd name="connsiteY2" fmla="*/ 6858000 h 13716000"/>
              <a:gd name="connsiteX3" fmla="*/ 0 w 12417679"/>
              <a:gd name="connsiteY3" fmla="*/ 0 h 13716000"/>
              <a:gd name="connsiteX4" fmla="*/ 12417679 w 12417679"/>
              <a:gd name="connsiteY4" fmla="*/ 0 h 13716000"/>
              <a:gd name="connsiteX5" fmla="*/ 12417679 w 12417679"/>
              <a:gd name="connsiteY5"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7679" h="13716000">
                <a:moveTo>
                  <a:pt x="12417679" y="13716000"/>
                </a:moveTo>
                <a:lnTo>
                  <a:pt x="0" y="13716000"/>
                </a:lnTo>
                <a:cubicBezTo>
                  <a:pt x="600456" y="11532235"/>
                  <a:pt x="921259" y="9232519"/>
                  <a:pt x="921259" y="6858000"/>
                </a:cubicBezTo>
                <a:cubicBezTo>
                  <a:pt x="921259" y="4483481"/>
                  <a:pt x="600456" y="2183765"/>
                  <a:pt x="0" y="0"/>
                </a:cubicBezTo>
                <a:lnTo>
                  <a:pt x="12417679" y="0"/>
                </a:lnTo>
                <a:lnTo>
                  <a:pt x="12417679" y="13716000"/>
                </a:lnTo>
                <a:close/>
              </a:path>
            </a:pathLst>
          </a:custGeom>
          <a:solidFill>
            <a:srgbClr val="FFFFFF"/>
          </a:solidFill>
          <a:ln w="12700" cap="flat">
            <a:noFill/>
            <a:prstDash val="solid"/>
            <a:miter/>
          </a:ln>
        </p:spPr>
        <p:txBody>
          <a:bodyPr rtlCol="0" anchor="ctr"/>
          <a:lstStyle/>
          <a:p>
            <a:endParaRPr lang="en-NZ" sz="3599" dirty="0"/>
          </a:p>
        </p:txBody>
      </p:sp>
      <p:sp>
        <p:nvSpPr>
          <p:cNvPr id="14" name="Text Placeholder 3">
            <a:extLst>
              <a:ext uri="{FF2B5EF4-FFF2-40B4-BE49-F238E27FC236}">
                <a16:creationId xmlns:a16="http://schemas.microsoft.com/office/drawing/2014/main" id="{C64B473F-5BC6-9B34-04F3-73CB4DE67657}"/>
              </a:ext>
            </a:extLst>
          </p:cNvPr>
          <p:cNvSpPr>
            <a:spLocks noGrp="1"/>
          </p:cNvSpPr>
          <p:nvPr userDrawn="1">
            <p:ph type="body" sz="quarter" idx="11" hasCustomPrompt="1"/>
          </p:nvPr>
        </p:nvSpPr>
        <p:spPr>
          <a:xfrm>
            <a:off x="7076009" y="3408680"/>
            <a:ext cx="4684863" cy="1269809"/>
          </a:xfrm>
        </p:spPr>
        <p:txBody>
          <a:bodyPr anchor="b">
            <a:noAutofit/>
          </a:bodyPr>
          <a:lstStyle>
            <a:lvl1pPr marL="0" marR="0" indent="0" algn="ctr" defTabSz="1827520" rtl="0" eaLnBrk="1" fontAlgn="auto" latinLnBrk="0" hangingPunct="1">
              <a:lnSpc>
                <a:spcPct val="90000"/>
              </a:lnSpc>
              <a:spcBef>
                <a:spcPts val="2000"/>
              </a:spcBef>
              <a:spcAft>
                <a:spcPts val="0"/>
              </a:spcAft>
              <a:buClrTx/>
              <a:buSzTx/>
              <a:buFont typeface="Arial" panose="020B0604020202020204" pitchFamily="34" charset="0"/>
              <a:buNone/>
              <a:tabLst/>
              <a:defRPr sz="3300" b="1">
                <a:solidFill>
                  <a:srgbClr val="1675BA"/>
                </a:solidFill>
                <a:latin typeface="Roboto" panose="02000000000000000000" pitchFamily="2" charset="0"/>
                <a:ea typeface="Roboto" panose="02000000000000000000" pitchFamily="2" charset="0"/>
                <a:cs typeface="Roboto" panose="02000000000000000000" pitchFamily="2" charset="0"/>
              </a:defRPr>
            </a:lvl1pPr>
          </a:lstStyle>
          <a:p>
            <a:pPr lvl="0"/>
            <a:r>
              <a:rPr lang="en-NZ" dirty="0"/>
              <a:t>Questions?</a:t>
            </a:r>
          </a:p>
        </p:txBody>
      </p:sp>
      <p:sp>
        <p:nvSpPr>
          <p:cNvPr id="15" name="Text Placeholder 3">
            <a:extLst>
              <a:ext uri="{FF2B5EF4-FFF2-40B4-BE49-F238E27FC236}">
                <a16:creationId xmlns:a16="http://schemas.microsoft.com/office/drawing/2014/main" id="{C0D75097-7C3D-E59A-BE3C-6E8787A875E5}"/>
              </a:ext>
            </a:extLst>
          </p:cNvPr>
          <p:cNvSpPr>
            <a:spLocks noGrp="1"/>
          </p:cNvSpPr>
          <p:nvPr userDrawn="1">
            <p:ph type="body" sz="quarter" idx="12" hasCustomPrompt="1"/>
          </p:nvPr>
        </p:nvSpPr>
        <p:spPr>
          <a:xfrm>
            <a:off x="7076009" y="4805144"/>
            <a:ext cx="4684863" cy="750500"/>
          </a:xfrm>
        </p:spPr>
        <p:txBody>
          <a:bodyPr>
            <a:noAutofit/>
          </a:bodyPr>
          <a:lstStyle>
            <a:lvl1pPr marL="0" marR="0" indent="0" algn="ctr" defTabSz="1827520" rtl="0" eaLnBrk="1" fontAlgn="auto" latinLnBrk="0" hangingPunct="1">
              <a:lnSpc>
                <a:spcPct val="90000"/>
              </a:lnSpc>
              <a:spcBef>
                <a:spcPts val="2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cs typeface="Roboto" panose="02000000000000000000" pitchFamily="2" charset="0"/>
              </a:defRPr>
            </a:lvl1pPr>
          </a:lstStyle>
          <a:p>
            <a:pPr lvl="0"/>
            <a:r>
              <a:rPr lang="en-NZ" dirty="0"/>
              <a:t>…or comment and thoughts.</a:t>
            </a:r>
          </a:p>
        </p:txBody>
      </p:sp>
      <p:cxnSp>
        <p:nvCxnSpPr>
          <p:cNvPr id="28" name="Straight Connector 27">
            <a:extLst>
              <a:ext uri="{FF2B5EF4-FFF2-40B4-BE49-F238E27FC236}">
                <a16:creationId xmlns:a16="http://schemas.microsoft.com/office/drawing/2014/main" id="{A3D45BB1-661F-4CDB-321B-8DD358E483BB}"/>
              </a:ext>
            </a:extLst>
          </p:cNvPr>
          <p:cNvCxnSpPr>
            <a:cxnSpLocks/>
          </p:cNvCxnSpPr>
          <p:nvPr userDrawn="1"/>
        </p:nvCxnSpPr>
        <p:spPr>
          <a:xfrm>
            <a:off x="7076009" y="4719129"/>
            <a:ext cx="4684863" cy="0"/>
          </a:xfrm>
          <a:prstGeom prst="line">
            <a:avLst/>
          </a:prstGeom>
          <a:ln>
            <a:solidFill>
              <a:srgbClr val="1675BA"/>
            </a:solidFill>
          </a:ln>
        </p:spPr>
        <p:style>
          <a:lnRef idx="3">
            <a:schemeClr val="accent1"/>
          </a:lnRef>
          <a:fillRef idx="0">
            <a:schemeClr val="accent1"/>
          </a:fillRef>
          <a:effectRef idx="2">
            <a:schemeClr val="accent1"/>
          </a:effectRef>
          <a:fontRef idx="minor">
            <a:schemeClr val="tx1"/>
          </a:fontRef>
        </p:style>
      </p:cxnSp>
      <p:pic>
        <p:nvPicPr>
          <p:cNvPr id="3" name="Graphic 2">
            <a:extLst>
              <a:ext uri="{FF2B5EF4-FFF2-40B4-BE49-F238E27FC236}">
                <a16:creationId xmlns:a16="http://schemas.microsoft.com/office/drawing/2014/main" id="{2282BAC1-179D-F8CD-BE89-3712E14412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2601" y="6132002"/>
            <a:ext cx="1802270" cy="491400"/>
          </a:xfrm>
          <a:prstGeom prst="rect">
            <a:avLst/>
          </a:prstGeom>
        </p:spPr>
      </p:pic>
    </p:spTree>
    <p:extLst>
      <p:ext uri="{BB962C8B-B14F-4D97-AF65-F5344CB8AC3E}">
        <p14:creationId xmlns:p14="http://schemas.microsoft.com/office/powerpoint/2010/main" val="39007651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91C7D-95EA-49ED-BB36-E014E1744709}"/>
              </a:ext>
            </a:extLst>
          </p:cNvPr>
          <p:cNvSpPr>
            <a:spLocks noGrp="1"/>
          </p:cNvSpPr>
          <p:nvPr>
            <p:ph idx="1"/>
          </p:nvPr>
        </p:nvSpPr>
        <p:spPr>
          <a:xfrm>
            <a:off x="838201" y="1357085"/>
            <a:ext cx="10515600" cy="4576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7" name="Title 1">
            <a:extLst>
              <a:ext uri="{FF2B5EF4-FFF2-40B4-BE49-F238E27FC236}">
                <a16:creationId xmlns:a16="http://schemas.microsoft.com/office/drawing/2014/main" id="{C7317B34-750C-4A05-8818-8661FC265F25}"/>
              </a:ext>
            </a:extLst>
          </p:cNvPr>
          <p:cNvSpPr>
            <a:spLocks noGrp="1"/>
          </p:cNvSpPr>
          <p:nvPr>
            <p:ph type="title"/>
          </p:nvPr>
        </p:nvSpPr>
        <p:spPr>
          <a:xfrm>
            <a:off x="838201" y="473987"/>
            <a:ext cx="10515600" cy="592403"/>
          </a:xfrm>
          <a:prstGeom prst="rect">
            <a:avLst/>
          </a:prstGeom>
        </p:spPr>
        <p:txBody>
          <a:bodyPr>
            <a:normAutofit/>
          </a:bodyPr>
          <a:lstStyle>
            <a:lvl1pPr algn="l">
              <a:defRPr sz="3000" i="0"/>
            </a:lvl1pPr>
          </a:lstStyle>
          <a:p>
            <a:r>
              <a:rPr lang="en-US"/>
              <a:t>Click to edit Master title style</a:t>
            </a:r>
            <a:endParaRPr lang="en-NZ" dirty="0"/>
          </a:p>
        </p:txBody>
      </p:sp>
      <p:sp>
        <p:nvSpPr>
          <p:cNvPr id="2" name="Oval 1">
            <a:extLst>
              <a:ext uri="{FF2B5EF4-FFF2-40B4-BE49-F238E27FC236}">
                <a16:creationId xmlns:a16="http://schemas.microsoft.com/office/drawing/2014/main" id="{F1B156E0-98F0-D222-4711-2DD55C531009}"/>
              </a:ext>
            </a:extLst>
          </p:cNvPr>
          <p:cNvSpPr/>
          <p:nvPr userDrawn="1"/>
        </p:nvSpPr>
        <p:spPr>
          <a:xfrm>
            <a:off x="-473462" y="295279"/>
            <a:ext cx="946924" cy="94667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900" dirty="0"/>
          </a:p>
        </p:txBody>
      </p:sp>
    </p:spTree>
    <p:extLst>
      <p:ext uri="{BB962C8B-B14F-4D97-AF65-F5344CB8AC3E}">
        <p14:creationId xmlns:p14="http://schemas.microsoft.com/office/powerpoint/2010/main" val="39349455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BCAE5C-C494-4F4C-BFA3-A8A2DCA2A094}"/>
              </a:ext>
            </a:extLst>
          </p:cNvPr>
          <p:cNvSpPr>
            <a:spLocks noGrp="1"/>
          </p:cNvSpPr>
          <p:nvPr>
            <p:ph sz="half" idx="1"/>
          </p:nvPr>
        </p:nvSpPr>
        <p:spPr>
          <a:xfrm>
            <a:off x="838200" y="1328057"/>
            <a:ext cx="5181600" cy="4848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Content Placeholder 3">
            <a:extLst>
              <a:ext uri="{FF2B5EF4-FFF2-40B4-BE49-F238E27FC236}">
                <a16:creationId xmlns:a16="http://schemas.microsoft.com/office/drawing/2014/main" id="{74E9A782-A52A-49EA-A7CF-440E9C66AC78}"/>
              </a:ext>
            </a:extLst>
          </p:cNvPr>
          <p:cNvSpPr>
            <a:spLocks noGrp="1"/>
          </p:cNvSpPr>
          <p:nvPr>
            <p:ph sz="half" idx="2"/>
          </p:nvPr>
        </p:nvSpPr>
        <p:spPr>
          <a:xfrm>
            <a:off x="6172200" y="1328057"/>
            <a:ext cx="5181600" cy="4848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Oval 4">
            <a:extLst>
              <a:ext uri="{FF2B5EF4-FFF2-40B4-BE49-F238E27FC236}">
                <a16:creationId xmlns:a16="http://schemas.microsoft.com/office/drawing/2014/main" id="{15B05CEF-2D1D-DCA4-A62D-9CD1C81C022A}"/>
              </a:ext>
            </a:extLst>
          </p:cNvPr>
          <p:cNvSpPr/>
          <p:nvPr userDrawn="1"/>
        </p:nvSpPr>
        <p:spPr>
          <a:xfrm>
            <a:off x="-473462" y="295279"/>
            <a:ext cx="946924" cy="94667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900" dirty="0"/>
          </a:p>
        </p:txBody>
      </p:sp>
      <p:sp>
        <p:nvSpPr>
          <p:cNvPr id="6" name="Title 1">
            <a:extLst>
              <a:ext uri="{FF2B5EF4-FFF2-40B4-BE49-F238E27FC236}">
                <a16:creationId xmlns:a16="http://schemas.microsoft.com/office/drawing/2014/main" id="{1117C4A3-0CDD-0A72-26C9-0FEB538A90A8}"/>
              </a:ext>
            </a:extLst>
          </p:cNvPr>
          <p:cNvSpPr>
            <a:spLocks noGrp="1"/>
          </p:cNvSpPr>
          <p:nvPr>
            <p:ph type="title"/>
          </p:nvPr>
        </p:nvSpPr>
        <p:spPr>
          <a:xfrm>
            <a:off x="838201" y="473987"/>
            <a:ext cx="10515600" cy="592403"/>
          </a:xfrm>
          <a:prstGeom prst="rect">
            <a:avLst/>
          </a:prstGeom>
        </p:spPr>
        <p:txBody>
          <a:bodyPr>
            <a:normAutofit/>
          </a:bodyPr>
          <a:lstStyle>
            <a:lvl1pPr algn="l">
              <a:defRPr sz="3000" i="0"/>
            </a:lvl1pPr>
          </a:lstStyle>
          <a:p>
            <a:r>
              <a:rPr lang="en-US"/>
              <a:t>Click to edit Master title style</a:t>
            </a:r>
            <a:endParaRPr lang="en-NZ" dirty="0"/>
          </a:p>
        </p:txBody>
      </p:sp>
    </p:spTree>
    <p:extLst>
      <p:ext uri="{BB962C8B-B14F-4D97-AF65-F5344CB8AC3E}">
        <p14:creationId xmlns:p14="http://schemas.microsoft.com/office/powerpoint/2010/main" val="10642997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3DF1F5C-7231-B689-44DD-32147E0B494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4901080" cy="2441843"/>
          </a:xfrm>
          <a:prstGeom prst="rect">
            <a:avLst/>
          </a:prstGeom>
        </p:spPr>
      </p:pic>
      <p:sp>
        <p:nvSpPr>
          <p:cNvPr id="4" name="Text Placeholder 7">
            <a:extLst>
              <a:ext uri="{FF2B5EF4-FFF2-40B4-BE49-F238E27FC236}">
                <a16:creationId xmlns:a16="http://schemas.microsoft.com/office/drawing/2014/main" id="{FAB7AF82-3395-6C1E-D907-E27BBF8C7492}"/>
              </a:ext>
            </a:extLst>
          </p:cNvPr>
          <p:cNvSpPr>
            <a:spLocks noGrp="1"/>
          </p:cNvSpPr>
          <p:nvPr>
            <p:ph type="body" sz="quarter" idx="13"/>
          </p:nvPr>
        </p:nvSpPr>
        <p:spPr>
          <a:xfrm>
            <a:off x="566092" y="724649"/>
            <a:ext cx="2747315" cy="1147284"/>
          </a:xfrm>
        </p:spPr>
        <p:txBody>
          <a:bodyPr>
            <a:normAutofit/>
          </a:bodyPr>
          <a:lstStyle>
            <a:lvl1pPr>
              <a:defRPr sz="30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9778648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12192000" cy="4019984"/>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6272271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4 Images">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919586" y="1477858"/>
            <a:ext cx="2588426" cy="3351021"/>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
        <p:nvSpPr>
          <p:cNvPr id="11" name="Picture Placeholder 13"/>
          <p:cNvSpPr>
            <a:spLocks noGrp="1"/>
          </p:cNvSpPr>
          <p:nvPr>
            <p:ph type="pic" sz="quarter" idx="14"/>
          </p:nvPr>
        </p:nvSpPr>
        <p:spPr>
          <a:xfrm>
            <a:off x="6096972" y="1477858"/>
            <a:ext cx="2588426" cy="3351021"/>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5559782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4 Images">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787262" y="1491088"/>
            <a:ext cx="2588426" cy="2587752"/>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
        <p:nvSpPr>
          <p:cNvPr id="8" name="Picture Placeholder 13"/>
          <p:cNvSpPr>
            <a:spLocks noGrp="1"/>
          </p:cNvSpPr>
          <p:nvPr>
            <p:ph type="pic" sz="quarter" idx="15"/>
          </p:nvPr>
        </p:nvSpPr>
        <p:spPr>
          <a:xfrm>
            <a:off x="3486671" y="1491088"/>
            <a:ext cx="2588426" cy="2587752"/>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
        <p:nvSpPr>
          <p:cNvPr id="9" name="Picture Placeholder 13"/>
          <p:cNvSpPr>
            <a:spLocks noGrp="1"/>
          </p:cNvSpPr>
          <p:nvPr>
            <p:ph type="pic" sz="quarter" idx="16"/>
          </p:nvPr>
        </p:nvSpPr>
        <p:spPr>
          <a:xfrm>
            <a:off x="6159615" y="1491088"/>
            <a:ext cx="2588426" cy="2587752"/>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
        <p:nvSpPr>
          <p:cNvPr id="12" name="Picture Placeholder 13"/>
          <p:cNvSpPr>
            <a:spLocks noGrp="1"/>
          </p:cNvSpPr>
          <p:nvPr>
            <p:ph type="pic" sz="quarter" idx="17"/>
          </p:nvPr>
        </p:nvSpPr>
        <p:spPr>
          <a:xfrm>
            <a:off x="8859024" y="1491088"/>
            <a:ext cx="2588426" cy="2587752"/>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22454687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4 Images">
    <p:spTree>
      <p:nvGrpSpPr>
        <p:cNvPr id="1" name=""/>
        <p:cNvGrpSpPr/>
        <p:nvPr/>
      </p:nvGrpSpPr>
      <p:grpSpPr>
        <a:xfrm>
          <a:off x="0" y="0"/>
          <a:ext cx="0" cy="0"/>
          <a:chOff x="0" y="0"/>
          <a:chExt cx="0" cy="0"/>
        </a:xfrm>
      </p:grpSpPr>
      <p:sp>
        <p:nvSpPr>
          <p:cNvPr id="21" name="Picture Placeholder 13"/>
          <p:cNvSpPr>
            <a:spLocks noGrp="1" noChangeAspect="1"/>
          </p:cNvSpPr>
          <p:nvPr>
            <p:ph type="pic" sz="quarter" idx="13"/>
          </p:nvPr>
        </p:nvSpPr>
        <p:spPr>
          <a:xfrm>
            <a:off x="764581" y="1690330"/>
            <a:ext cx="1948179" cy="1947672"/>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
        <p:nvSpPr>
          <p:cNvPr id="23" name="Picture Placeholder 13"/>
          <p:cNvSpPr>
            <a:spLocks noGrp="1" noChangeAspect="1"/>
          </p:cNvSpPr>
          <p:nvPr>
            <p:ph type="pic" sz="quarter" idx="19"/>
          </p:nvPr>
        </p:nvSpPr>
        <p:spPr>
          <a:xfrm>
            <a:off x="6096794" y="1690330"/>
            <a:ext cx="1948179" cy="1947672"/>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
        <p:nvSpPr>
          <p:cNvPr id="25" name="Picture Placeholder 13"/>
          <p:cNvSpPr>
            <a:spLocks noGrp="1" noChangeAspect="1"/>
          </p:cNvSpPr>
          <p:nvPr>
            <p:ph type="pic" sz="quarter" idx="20"/>
          </p:nvPr>
        </p:nvSpPr>
        <p:spPr>
          <a:xfrm>
            <a:off x="4150353" y="3638002"/>
            <a:ext cx="1948179" cy="1947672"/>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
        <p:nvSpPr>
          <p:cNvPr id="27" name="Picture Placeholder 13"/>
          <p:cNvSpPr>
            <a:spLocks noGrp="1" noChangeAspect="1"/>
          </p:cNvSpPr>
          <p:nvPr>
            <p:ph type="pic" sz="quarter" idx="21"/>
          </p:nvPr>
        </p:nvSpPr>
        <p:spPr>
          <a:xfrm>
            <a:off x="9478016" y="3638002"/>
            <a:ext cx="1948179" cy="1947672"/>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1021757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4 Images">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887212" y="1405460"/>
            <a:ext cx="2153211" cy="3946525"/>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
        <p:nvSpPr>
          <p:cNvPr id="11" name="Picture Placeholder 13"/>
          <p:cNvSpPr>
            <a:spLocks noGrp="1"/>
          </p:cNvSpPr>
          <p:nvPr>
            <p:ph type="pic" sz="quarter" idx="22"/>
          </p:nvPr>
        </p:nvSpPr>
        <p:spPr>
          <a:xfrm>
            <a:off x="6153165" y="1405460"/>
            <a:ext cx="2153211" cy="3946525"/>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579679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Spli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gradFill flip="none" rotWithShape="1">
            <a:gsLst>
              <a:gs pos="70000">
                <a:srgbClr val="00314E"/>
              </a:gs>
              <a:gs pos="100000">
                <a:srgbClr val="202020"/>
              </a:gs>
              <a:gs pos="0">
                <a:srgbClr val="4289C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t="-26" b="-396"/>
          <a:stretch/>
        </p:blipFill>
        <p:spPr>
          <a:xfrm rot="5400000" flipH="1">
            <a:off x="5313689" y="-3385739"/>
            <a:ext cx="1496387" cy="12356242"/>
          </a:xfrm>
          <a:prstGeom prst="rect">
            <a:avLst/>
          </a:prstGeom>
        </p:spPr>
      </p:pic>
      <p:pic>
        <p:nvPicPr>
          <p:cNvPr id="21" name="Picture 20"/>
          <p:cNvPicPr>
            <a:picLocks noChangeAspect="1"/>
          </p:cNvPicPr>
          <p:nvPr userDrawn="1"/>
        </p:nvPicPr>
        <p:blipFill rotWithShape="1">
          <a:blip r:embed="rId2" cstate="screen">
            <a:extLst>
              <a:ext uri="{28A0092B-C50C-407E-A947-70E740481C1C}">
                <a14:useLocalDpi xmlns:a14="http://schemas.microsoft.com/office/drawing/2010/main"/>
              </a:ext>
            </a:extLst>
          </a:blip>
          <a:srcRect t="-26" b="-396"/>
          <a:stretch/>
        </p:blipFill>
        <p:spPr>
          <a:xfrm rot="16200000" flipH="1">
            <a:off x="5347808" y="-2168946"/>
            <a:ext cx="1496387" cy="12287999"/>
          </a:xfrm>
          <a:prstGeom prst="rect">
            <a:avLst/>
          </a:prstGeom>
        </p:spPr>
      </p:pic>
      <p:sp>
        <p:nvSpPr>
          <p:cNvPr id="22" name="Rectangle 21"/>
          <p:cNvSpPr/>
          <p:nvPr userDrawn="1"/>
        </p:nvSpPr>
        <p:spPr>
          <a:xfrm>
            <a:off x="-47999" y="2886528"/>
            <a:ext cx="12287999" cy="129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9805" y="6420680"/>
            <a:ext cx="2060948" cy="194669"/>
          </a:xfrm>
          <a:prstGeom prst="rect">
            <a:avLst/>
          </a:prstGeom>
        </p:spPr>
      </p:pic>
      <p:sp>
        <p:nvSpPr>
          <p:cNvPr id="11" name="Title 1"/>
          <p:cNvSpPr>
            <a:spLocks noGrp="1"/>
          </p:cNvSpPr>
          <p:nvPr>
            <p:ph type="ctrTitle"/>
          </p:nvPr>
        </p:nvSpPr>
        <p:spPr>
          <a:xfrm>
            <a:off x="1997050" y="2923272"/>
            <a:ext cx="7750798" cy="890531"/>
          </a:xfrm>
        </p:spPr>
        <p:txBody>
          <a:bodyPr>
            <a:normAutofit/>
          </a:bodyPr>
          <a:lstStyle>
            <a:lvl1pPr algn="ctr">
              <a:defRPr sz="4400">
                <a:solidFill>
                  <a:srgbClr val="404040"/>
                </a:solidFill>
              </a:defRPr>
            </a:lvl1pPr>
          </a:lstStyle>
          <a:p>
            <a:r>
              <a:rPr lang="en-US"/>
              <a:t>Click to edit Master title style</a:t>
            </a:r>
            <a:endParaRPr lang="en-AU"/>
          </a:p>
        </p:txBody>
      </p:sp>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53680" y="6257834"/>
            <a:ext cx="791753" cy="325692"/>
          </a:xfrm>
          <a:prstGeom prst="rect">
            <a:avLst/>
          </a:prstGeom>
        </p:spPr>
      </p:pic>
      <p:sp>
        <p:nvSpPr>
          <p:cNvPr id="15" name="TextBox 14"/>
          <p:cNvSpPr txBox="1"/>
          <p:nvPr userDrawn="1"/>
        </p:nvSpPr>
        <p:spPr>
          <a:xfrm>
            <a:off x="6096000" y="6314877"/>
            <a:ext cx="288257" cy="200055"/>
          </a:xfrm>
          <a:prstGeom prst="rect">
            <a:avLst/>
          </a:prstGeom>
          <a:noFill/>
          <a:effectLst/>
        </p:spPr>
        <p:txBody>
          <a:bodyPr wrap="square" rtlCol="0">
            <a:spAutoFit/>
          </a:bodyPr>
          <a:lstStyle/>
          <a:p>
            <a:fld id="{7A3E2D41-1D60-684A-9D05-31B0BD00CCC4}" type="slidenum">
              <a:rPr lang="en-US" sz="700" b="1" smtClean="0">
                <a:solidFill>
                  <a:schemeClr val="bg1"/>
                </a:solidFill>
                <a:latin typeface="Calibri" charset="0"/>
                <a:ea typeface="Calibri" charset="0"/>
                <a:cs typeface="Calibri" charset="0"/>
              </a:rPr>
              <a:t>‹#›</a:t>
            </a:fld>
            <a:endParaRPr lang="en-US" sz="700" b="1">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5260208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laceholder">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764581" y="1670058"/>
            <a:ext cx="4554843" cy="3846771"/>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3950587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8" name="Picture Placeholder 13"/>
          <p:cNvSpPr>
            <a:spLocks noGrp="1"/>
          </p:cNvSpPr>
          <p:nvPr>
            <p:ph type="pic" sz="quarter" idx="13"/>
          </p:nvPr>
        </p:nvSpPr>
        <p:spPr>
          <a:xfrm>
            <a:off x="951240" y="1579169"/>
            <a:ext cx="5028608" cy="2116416"/>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
        <p:nvSpPr>
          <p:cNvPr id="6" name="Picture Placeholder 13"/>
          <p:cNvSpPr>
            <a:spLocks noGrp="1"/>
          </p:cNvSpPr>
          <p:nvPr>
            <p:ph type="pic" sz="quarter" idx="14"/>
          </p:nvPr>
        </p:nvSpPr>
        <p:spPr>
          <a:xfrm>
            <a:off x="6194338" y="1590249"/>
            <a:ext cx="5028608" cy="2116416"/>
          </a:xfrm>
          <a:effectLst/>
        </p:spPr>
        <p:txBody>
          <a:bodyPr>
            <a:normAutofit/>
          </a:bodyPr>
          <a:lstStyle>
            <a:lvl1pPr marL="0" indent="0">
              <a:buNone/>
              <a:defRPr sz="18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61065091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1 Image">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1498470"/>
            <a:ext cx="12192000" cy="33401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3554791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 Image">
    <p:spTree>
      <p:nvGrpSpPr>
        <p:cNvPr id="1" name=""/>
        <p:cNvGrpSpPr/>
        <p:nvPr/>
      </p:nvGrpSpPr>
      <p:grpSpPr>
        <a:xfrm>
          <a:off x="0" y="0"/>
          <a:ext cx="0" cy="0"/>
          <a:chOff x="0" y="0"/>
          <a:chExt cx="0" cy="0"/>
        </a:xfrm>
      </p:grpSpPr>
      <p:sp>
        <p:nvSpPr>
          <p:cNvPr id="5" name="Picture Placeholder 13"/>
          <p:cNvSpPr>
            <a:spLocks noGrp="1"/>
          </p:cNvSpPr>
          <p:nvPr>
            <p:ph type="pic" sz="quarter" idx="13"/>
          </p:nvPr>
        </p:nvSpPr>
        <p:spPr>
          <a:xfrm>
            <a:off x="6335581" y="1542257"/>
            <a:ext cx="5027335" cy="4231382"/>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0897452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Picture Content text left">
    <p:spTree>
      <p:nvGrpSpPr>
        <p:cNvPr id="1" name=""/>
        <p:cNvGrpSpPr/>
        <p:nvPr/>
      </p:nvGrpSpPr>
      <p:grpSpPr>
        <a:xfrm>
          <a:off x="0" y="0"/>
          <a:ext cx="0" cy="0"/>
          <a:chOff x="0" y="0"/>
          <a:chExt cx="0" cy="0"/>
        </a:xfrm>
      </p:grpSpPr>
      <p:pic>
        <p:nvPicPr>
          <p:cNvPr id="5" name="Picture 6" descr="A close up of a logo&#10;&#10;Description automatically generated">
            <a:extLst>
              <a:ext uri="{FF2B5EF4-FFF2-40B4-BE49-F238E27FC236}">
                <a16:creationId xmlns:a16="http://schemas.microsoft.com/office/drawing/2014/main" id="{4489948D-F75E-4BF8-9081-011664871E8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19076" y="6245226"/>
            <a:ext cx="4111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A4B0E805-CB60-497D-BF6E-1409B9A979D1}"/>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14326" y="6335714"/>
            <a:ext cx="231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6151563" y="303213"/>
            <a:ext cx="5721350" cy="5732462"/>
          </a:xfrm>
        </p:spPr>
        <p:txBody>
          <a:bodyPr rtlCol="0">
            <a:normAutofit/>
          </a:bodyPr>
          <a:lstStyle/>
          <a:p>
            <a:pPr lvl="0"/>
            <a:r>
              <a:rPr lang="en-US" noProof="0" dirty="0"/>
              <a:t>Click icon to add picture</a:t>
            </a:r>
          </a:p>
        </p:txBody>
      </p:sp>
      <p:sp>
        <p:nvSpPr>
          <p:cNvPr id="7" name="Date Placeholder 4">
            <a:extLst>
              <a:ext uri="{FF2B5EF4-FFF2-40B4-BE49-F238E27FC236}">
                <a16:creationId xmlns:a16="http://schemas.microsoft.com/office/drawing/2014/main" id="{B2B688C6-AB70-4570-8DB9-036F9D8E94FF}"/>
              </a:ext>
            </a:extLst>
          </p:cNvPr>
          <p:cNvSpPr>
            <a:spLocks noGrp="1"/>
          </p:cNvSpPr>
          <p:nvPr>
            <p:ph type="dt" sz="half" idx="14"/>
          </p:nvPr>
        </p:nvSpPr>
        <p:spPr/>
        <p:txBody>
          <a:bodyPr/>
          <a:lstStyle>
            <a:lvl1pPr>
              <a:defRPr/>
            </a:lvl1pPr>
          </a:lstStyle>
          <a:p>
            <a:pPr>
              <a:defRPr/>
            </a:pPr>
            <a:fld id="{EBCD4F0F-B307-4A91-AF7E-9519C1CD5605}" type="datetime3">
              <a:rPr lang="en-US" smtClean="0"/>
              <a:t>21 March 2023</a:t>
            </a:fld>
            <a:endParaRPr lang="en-US" dirty="0"/>
          </a:p>
        </p:txBody>
      </p:sp>
      <p:sp>
        <p:nvSpPr>
          <p:cNvPr id="8" name="Footer Placeholder 5">
            <a:extLst>
              <a:ext uri="{FF2B5EF4-FFF2-40B4-BE49-F238E27FC236}">
                <a16:creationId xmlns:a16="http://schemas.microsoft.com/office/drawing/2014/main" id="{C737D4A1-D103-4A0F-A766-DA312F48EE1A}"/>
              </a:ext>
            </a:extLst>
          </p:cNvPr>
          <p:cNvSpPr>
            <a:spLocks noGrp="1"/>
          </p:cNvSpPr>
          <p:nvPr>
            <p:ph type="ftr" sz="quarter" idx="15"/>
          </p:nvPr>
        </p:nvSpPr>
        <p:spPr/>
        <p:txBody>
          <a:bodyPr/>
          <a:lstStyle>
            <a:lvl1pPr>
              <a:defRPr/>
            </a:lvl1pPr>
          </a:lstStyle>
          <a:p>
            <a:pPr>
              <a:defRPr/>
            </a:pPr>
            <a:endParaRPr lang="en-US" dirty="0"/>
          </a:p>
        </p:txBody>
      </p:sp>
      <p:sp>
        <p:nvSpPr>
          <p:cNvPr id="10" name="Slide Number Placeholder 6">
            <a:extLst>
              <a:ext uri="{FF2B5EF4-FFF2-40B4-BE49-F238E27FC236}">
                <a16:creationId xmlns:a16="http://schemas.microsoft.com/office/drawing/2014/main" id="{9040D9C6-09C9-4303-BCA1-F081FAA39FDC}"/>
              </a:ext>
            </a:extLst>
          </p:cNvPr>
          <p:cNvSpPr>
            <a:spLocks noGrp="1"/>
          </p:cNvSpPr>
          <p:nvPr>
            <p:ph type="sldNum" sz="quarter" idx="16"/>
          </p:nvPr>
        </p:nvSpPr>
        <p:spPr/>
        <p:txBody>
          <a:bodyPr/>
          <a:lstStyle>
            <a:lvl1pPr>
              <a:defRPr/>
            </a:lvl1pPr>
          </a:lstStyle>
          <a:p>
            <a:pPr>
              <a:defRPr/>
            </a:pPr>
            <a:fld id="{F3B52212-0E00-4E45-9CCF-EFAEC82E4F42}" type="slidenum">
              <a:rPr lang="en-US" altLang="en-US"/>
              <a:pPr>
                <a:defRPr/>
              </a:pPr>
              <a:t>‹#›</a:t>
            </a:fld>
            <a:endParaRPr lang="en-US" altLang="en-US" dirty="0"/>
          </a:p>
        </p:txBody>
      </p:sp>
    </p:spTree>
    <p:extLst>
      <p:ext uri="{BB962C8B-B14F-4D97-AF65-F5344CB8AC3E}">
        <p14:creationId xmlns:p14="http://schemas.microsoft.com/office/powerpoint/2010/main" val="29359629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199"/>
              </a:lnSpc>
              <a:defRPr sz="2800" cap="all" baseline="0"/>
            </a:lvl1pPr>
          </a:lstStyle>
          <a:p>
            <a:r>
              <a:rPr lang="en-US" dirty="0"/>
              <a:t>Click to Edit</a:t>
            </a:r>
            <a:br>
              <a:rPr lang="en-US" dirty="0"/>
            </a:br>
            <a:r>
              <a:rPr lang="en-US" dirty="0"/>
              <a:t>for Chapters</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6" indent="0">
              <a:buNone/>
              <a:tabLst/>
              <a:defRPr sz="1000" cap="all" baseline="0"/>
            </a:lvl2pPr>
            <a:lvl3pPr marL="258699" indent="-258699">
              <a:tabLst/>
              <a:defRPr sz="1000"/>
            </a:lvl3pPr>
            <a:lvl4pPr marL="517396" indent="-250763">
              <a:tabLst/>
              <a:defRPr sz="1000"/>
            </a:lvl4pPr>
            <a:lvl5pPr marL="742765" indent="-20949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18869025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199"/>
              </a:lnSpc>
              <a:defRPr sz="2800" cap="all" baseline="0"/>
            </a:lvl1pPr>
          </a:lstStyle>
          <a:p>
            <a:r>
              <a:rPr lang="en-US" dirty="0"/>
              <a:t>Click to Edit</a:t>
            </a:r>
            <a:br>
              <a:rPr lang="en-US" dirty="0"/>
            </a:br>
            <a:r>
              <a:rPr lang="en-US" dirty="0"/>
              <a:t>for Chapters</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6" indent="0">
              <a:buNone/>
              <a:tabLst/>
              <a:defRPr sz="1000" cap="all" baseline="0"/>
            </a:lvl2pPr>
            <a:lvl3pPr marL="258699" indent="-258699">
              <a:tabLst/>
              <a:defRPr sz="1000"/>
            </a:lvl3pPr>
            <a:lvl4pPr marL="517396" indent="-250763">
              <a:tabLst/>
              <a:defRPr sz="1000"/>
            </a:lvl4pPr>
            <a:lvl5pPr marL="742765" indent="-20949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reeform 5">
            <a:extLst>
              <a:ext uri="{FF2B5EF4-FFF2-40B4-BE49-F238E27FC236}">
                <a16:creationId xmlns:a16="http://schemas.microsoft.com/office/drawing/2014/main" id="{E5630F0F-E208-4C11-807B-B879E328AF5B}"/>
              </a:ext>
            </a:extLst>
          </p:cNvPr>
          <p:cNvSpPr>
            <a:spLocks/>
          </p:cNvSpPr>
          <p:nvPr userDrawn="1"/>
        </p:nvSpPr>
        <p:spPr bwMode="auto">
          <a:xfrm>
            <a:off x="5597525" y="4214813"/>
            <a:ext cx="425450" cy="425450"/>
          </a:xfrm>
          <a:custGeom>
            <a:avLst/>
            <a:gdLst>
              <a:gd name="T0" fmla="*/ 0 w 1440"/>
              <a:gd name="T1" fmla="*/ 0 h 1439"/>
              <a:gd name="T2" fmla="*/ 0 w 1440"/>
              <a:gd name="T3" fmla="*/ 0 h 1439"/>
              <a:gd name="T4" fmla="*/ 1440 w 1440"/>
              <a:gd name="T5" fmla="*/ 1439 h 1439"/>
              <a:gd name="T6" fmla="*/ 1440 w 1440"/>
              <a:gd name="T7" fmla="*/ 0 h 1439"/>
              <a:gd name="T8" fmla="*/ 0 w 1440"/>
              <a:gd name="T9" fmla="*/ 0 h 1439"/>
            </a:gdLst>
            <a:ahLst/>
            <a:cxnLst>
              <a:cxn ang="0">
                <a:pos x="T0" y="T1"/>
              </a:cxn>
              <a:cxn ang="0">
                <a:pos x="T2" y="T3"/>
              </a:cxn>
              <a:cxn ang="0">
                <a:pos x="T4" y="T5"/>
              </a:cxn>
              <a:cxn ang="0">
                <a:pos x="T6" y="T7"/>
              </a:cxn>
              <a:cxn ang="0">
                <a:pos x="T8" y="T9"/>
              </a:cxn>
            </a:cxnLst>
            <a:rect l="0" t="0" r="r" b="b"/>
            <a:pathLst>
              <a:path w="1440" h="1439">
                <a:moveTo>
                  <a:pt x="0" y="0"/>
                </a:moveTo>
                <a:lnTo>
                  <a:pt x="0" y="0"/>
                </a:lnTo>
                <a:lnTo>
                  <a:pt x="1440" y="1439"/>
                </a:lnTo>
                <a:lnTo>
                  <a:pt x="1440" y="0"/>
                </a:lnTo>
                <a:lnTo>
                  <a:pt x="0" y="0"/>
                </a:lnTo>
                <a:close/>
              </a:path>
            </a:pathLst>
          </a:custGeom>
          <a:solidFill>
            <a:srgbClr val="05BFE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
        <p:nvSpPr>
          <p:cNvPr id="7" name="Freeform 6">
            <a:extLst>
              <a:ext uri="{FF2B5EF4-FFF2-40B4-BE49-F238E27FC236}">
                <a16:creationId xmlns:a16="http://schemas.microsoft.com/office/drawing/2014/main" id="{6127BCFF-E7AC-413A-B50B-8D083D1AF981}"/>
              </a:ext>
            </a:extLst>
          </p:cNvPr>
          <p:cNvSpPr>
            <a:spLocks/>
          </p:cNvSpPr>
          <p:nvPr userDrawn="1"/>
        </p:nvSpPr>
        <p:spPr bwMode="auto">
          <a:xfrm>
            <a:off x="5172075" y="4640263"/>
            <a:ext cx="425450" cy="425450"/>
          </a:xfrm>
          <a:custGeom>
            <a:avLst/>
            <a:gdLst>
              <a:gd name="T0" fmla="*/ 0 w 1439"/>
              <a:gd name="T1" fmla="*/ 1440 h 1440"/>
              <a:gd name="T2" fmla="*/ 0 w 1439"/>
              <a:gd name="T3" fmla="*/ 1440 h 1440"/>
              <a:gd name="T4" fmla="*/ 1439 w 1439"/>
              <a:gd name="T5" fmla="*/ 1440 h 1440"/>
              <a:gd name="T6" fmla="*/ 0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0" y="0"/>
                </a:lnTo>
                <a:lnTo>
                  <a:pt x="0" y="1440"/>
                </a:lnTo>
                <a:close/>
              </a:path>
            </a:pathLst>
          </a:custGeom>
          <a:solidFill>
            <a:srgbClr val="05BFE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
        <p:nvSpPr>
          <p:cNvPr id="9" name="Freeform 7">
            <a:extLst>
              <a:ext uri="{FF2B5EF4-FFF2-40B4-BE49-F238E27FC236}">
                <a16:creationId xmlns:a16="http://schemas.microsoft.com/office/drawing/2014/main" id="{C1954A66-DF3A-47FF-BFD6-56FF96B057DA}"/>
              </a:ext>
            </a:extLst>
          </p:cNvPr>
          <p:cNvSpPr>
            <a:spLocks/>
          </p:cNvSpPr>
          <p:nvPr userDrawn="1"/>
        </p:nvSpPr>
        <p:spPr bwMode="auto">
          <a:xfrm>
            <a:off x="5597525" y="4640263"/>
            <a:ext cx="425450" cy="425450"/>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solidFill>
            <a:srgbClr val="05BFE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
        <p:nvSpPr>
          <p:cNvPr id="11" name="Freeform 8">
            <a:extLst>
              <a:ext uri="{FF2B5EF4-FFF2-40B4-BE49-F238E27FC236}">
                <a16:creationId xmlns:a16="http://schemas.microsoft.com/office/drawing/2014/main" id="{23C9A7A8-F5B0-4260-B444-6914B176FFB8}"/>
              </a:ext>
            </a:extLst>
          </p:cNvPr>
          <p:cNvSpPr>
            <a:spLocks/>
          </p:cNvSpPr>
          <p:nvPr userDrawn="1"/>
        </p:nvSpPr>
        <p:spPr bwMode="auto">
          <a:xfrm>
            <a:off x="5172075" y="4214813"/>
            <a:ext cx="425450" cy="425450"/>
          </a:xfrm>
          <a:custGeom>
            <a:avLst/>
            <a:gdLst>
              <a:gd name="T0" fmla="*/ 0 w 1439"/>
              <a:gd name="T1" fmla="*/ 0 h 1439"/>
              <a:gd name="T2" fmla="*/ 0 w 1439"/>
              <a:gd name="T3" fmla="*/ 0 h 1439"/>
              <a:gd name="T4" fmla="*/ 0 w 1439"/>
              <a:gd name="T5" fmla="*/ 1439 h 1439"/>
              <a:gd name="T6" fmla="*/ 1439 w 1439"/>
              <a:gd name="T7" fmla="*/ 0 h 1439"/>
              <a:gd name="T8" fmla="*/ 0 w 1439"/>
              <a:gd name="T9" fmla="*/ 0 h 1439"/>
            </a:gdLst>
            <a:ahLst/>
            <a:cxnLst>
              <a:cxn ang="0">
                <a:pos x="T0" y="T1"/>
              </a:cxn>
              <a:cxn ang="0">
                <a:pos x="T2" y="T3"/>
              </a:cxn>
              <a:cxn ang="0">
                <a:pos x="T4" y="T5"/>
              </a:cxn>
              <a:cxn ang="0">
                <a:pos x="T6" y="T7"/>
              </a:cxn>
              <a:cxn ang="0">
                <a:pos x="T8" y="T9"/>
              </a:cxn>
            </a:cxnLst>
            <a:rect l="0" t="0" r="r" b="b"/>
            <a:pathLst>
              <a:path w="1439" h="1439">
                <a:moveTo>
                  <a:pt x="0" y="0"/>
                </a:moveTo>
                <a:lnTo>
                  <a:pt x="0" y="0"/>
                </a:lnTo>
                <a:lnTo>
                  <a:pt x="0" y="1439"/>
                </a:lnTo>
                <a:lnTo>
                  <a:pt x="1439" y="0"/>
                </a:lnTo>
                <a:lnTo>
                  <a:pt x="0" y="0"/>
                </a:lnTo>
                <a:close/>
              </a:path>
            </a:pathLst>
          </a:custGeom>
          <a:solidFill>
            <a:srgbClr val="05BFE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grpSp>
        <p:nvGrpSpPr>
          <p:cNvPr id="12" name="Group 11">
            <a:extLst>
              <a:ext uri="{FF2B5EF4-FFF2-40B4-BE49-F238E27FC236}">
                <a16:creationId xmlns:a16="http://schemas.microsoft.com/office/drawing/2014/main" id="{5684CB6F-B72C-4118-A914-625F55FBD128}"/>
              </a:ext>
            </a:extLst>
          </p:cNvPr>
          <p:cNvGrpSpPr>
            <a:grpSpLocks noChangeAspect="1"/>
          </p:cNvGrpSpPr>
          <p:nvPr userDrawn="1"/>
        </p:nvGrpSpPr>
        <p:grpSpPr bwMode="auto">
          <a:xfrm>
            <a:off x="6153150" y="3233738"/>
            <a:ext cx="850900" cy="850900"/>
            <a:chOff x="3876" y="2037"/>
            <a:chExt cx="536" cy="536"/>
          </a:xfrm>
        </p:grpSpPr>
        <p:sp>
          <p:nvSpPr>
            <p:cNvPr id="16" name="Freeform 12">
              <a:extLst>
                <a:ext uri="{FF2B5EF4-FFF2-40B4-BE49-F238E27FC236}">
                  <a16:creationId xmlns:a16="http://schemas.microsoft.com/office/drawing/2014/main" id="{0635D466-3F6D-48E8-9657-6CFA30A7EAA5}"/>
                </a:ext>
              </a:extLst>
            </p:cNvPr>
            <p:cNvSpPr>
              <a:spLocks/>
            </p:cNvSpPr>
            <p:nvPr userDrawn="1"/>
          </p:nvSpPr>
          <p:spPr bwMode="auto">
            <a:xfrm>
              <a:off x="3876" y="2305"/>
              <a:ext cx="268" cy="268"/>
            </a:xfrm>
            <a:custGeom>
              <a:avLst/>
              <a:gdLst>
                <a:gd name="T0" fmla="*/ 0 w 1439"/>
                <a:gd name="T1" fmla="*/ 0 h 1440"/>
                <a:gd name="T2" fmla="*/ 0 w 1439"/>
                <a:gd name="T3" fmla="*/ 0 h 1440"/>
                <a:gd name="T4" fmla="*/ 1439 w 1439"/>
                <a:gd name="T5" fmla="*/ 1440 h 1440"/>
                <a:gd name="T6" fmla="*/ 1439 w 1439"/>
                <a:gd name="T7" fmla="*/ 0 h 1440"/>
                <a:gd name="T8" fmla="*/ 0 w 1439"/>
                <a:gd name="T9" fmla="*/ 0 h 1440"/>
              </a:gdLst>
              <a:ahLst/>
              <a:cxnLst>
                <a:cxn ang="0">
                  <a:pos x="T0" y="T1"/>
                </a:cxn>
                <a:cxn ang="0">
                  <a:pos x="T2" y="T3"/>
                </a:cxn>
                <a:cxn ang="0">
                  <a:pos x="T4" y="T5"/>
                </a:cxn>
                <a:cxn ang="0">
                  <a:pos x="T6" y="T7"/>
                </a:cxn>
                <a:cxn ang="0">
                  <a:pos x="T8" y="T9"/>
                </a:cxn>
              </a:cxnLst>
              <a:rect l="0" t="0" r="r" b="b"/>
              <a:pathLst>
                <a:path w="1439" h="1440">
                  <a:moveTo>
                    <a:pt x="0" y="0"/>
                  </a:moveTo>
                  <a:lnTo>
                    <a:pt x="0" y="0"/>
                  </a:lnTo>
                  <a:lnTo>
                    <a:pt x="1439" y="1440"/>
                  </a:lnTo>
                  <a:lnTo>
                    <a:pt x="1439" y="0"/>
                  </a:lnTo>
                  <a:lnTo>
                    <a:pt x="0" y="0"/>
                  </a:lnTo>
                  <a:close/>
                </a:path>
              </a:pathLst>
            </a:custGeom>
            <a:solidFill>
              <a:srgbClr val="4F17A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8" name="Freeform 13">
              <a:extLst>
                <a:ext uri="{FF2B5EF4-FFF2-40B4-BE49-F238E27FC236}">
                  <a16:creationId xmlns:a16="http://schemas.microsoft.com/office/drawing/2014/main" id="{D320F8CE-6AC8-4141-97E3-86137C1CA3CA}"/>
                </a:ext>
              </a:extLst>
            </p:cNvPr>
            <p:cNvSpPr>
              <a:spLocks/>
            </p:cNvSpPr>
            <p:nvPr userDrawn="1"/>
          </p:nvSpPr>
          <p:spPr bwMode="auto">
            <a:xfrm>
              <a:off x="3876" y="2037"/>
              <a:ext cx="536" cy="536"/>
            </a:xfrm>
            <a:custGeom>
              <a:avLst/>
              <a:gdLst>
                <a:gd name="T0" fmla="*/ 0 w 2879"/>
                <a:gd name="T1" fmla="*/ 0 h 2879"/>
                <a:gd name="T2" fmla="*/ 0 w 2879"/>
                <a:gd name="T3" fmla="*/ 0 h 2879"/>
                <a:gd name="T4" fmla="*/ 2879 w 2879"/>
                <a:gd name="T5" fmla="*/ 2879 h 2879"/>
                <a:gd name="T6" fmla="*/ 2879 w 2879"/>
                <a:gd name="T7" fmla="*/ 0 h 2879"/>
                <a:gd name="T8" fmla="*/ 0 w 2879"/>
                <a:gd name="T9" fmla="*/ 0 h 2879"/>
              </a:gdLst>
              <a:ahLst/>
              <a:cxnLst>
                <a:cxn ang="0">
                  <a:pos x="T0" y="T1"/>
                </a:cxn>
                <a:cxn ang="0">
                  <a:pos x="T2" y="T3"/>
                </a:cxn>
                <a:cxn ang="0">
                  <a:pos x="T4" y="T5"/>
                </a:cxn>
                <a:cxn ang="0">
                  <a:pos x="T6" y="T7"/>
                </a:cxn>
                <a:cxn ang="0">
                  <a:pos x="T8" y="T9"/>
                </a:cxn>
              </a:cxnLst>
              <a:rect l="0" t="0" r="r" b="b"/>
              <a:pathLst>
                <a:path w="2879" h="2879">
                  <a:moveTo>
                    <a:pt x="0" y="0"/>
                  </a:moveTo>
                  <a:lnTo>
                    <a:pt x="0" y="0"/>
                  </a:lnTo>
                  <a:lnTo>
                    <a:pt x="2879" y="2879"/>
                  </a:lnTo>
                  <a:lnTo>
                    <a:pt x="2879" y="0"/>
                  </a:lnTo>
                  <a:lnTo>
                    <a:pt x="0" y="0"/>
                  </a:lnTo>
                  <a:close/>
                </a:path>
              </a:pathLst>
            </a:custGeom>
            <a:solidFill>
              <a:srgbClr val="4F17A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
        <p:nvSpPr>
          <p:cNvPr id="24" name="Freeform 17">
            <a:extLst>
              <a:ext uri="{FF2B5EF4-FFF2-40B4-BE49-F238E27FC236}">
                <a16:creationId xmlns:a16="http://schemas.microsoft.com/office/drawing/2014/main" id="{9435DAD2-3EC4-4770-81BA-F663D95D47D6}"/>
              </a:ext>
            </a:extLst>
          </p:cNvPr>
          <p:cNvSpPr>
            <a:spLocks/>
          </p:cNvSpPr>
          <p:nvPr userDrawn="1"/>
        </p:nvSpPr>
        <p:spPr bwMode="auto">
          <a:xfrm>
            <a:off x="6162675" y="1720850"/>
            <a:ext cx="850900" cy="425450"/>
          </a:xfrm>
          <a:custGeom>
            <a:avLst/>
            <a:gdLst>
              <a:gd name="T0" fmla="*/ 0 w 2879"/>
              <a:gd name="T1" fmla="*/ 1440 h 1440"/>
              <a:gd name="T2" fmla="*/ 0 w 2879"/>
              <a:gd name="T3" fmla="*/ 1440 h 1440"/>
              <a:gd name="T4" fmla="*/ 2879 w 2879"/>
              <a:gd name="T5" fmla="*/ 1440 h 1440"/>
              <a:gd name="T6" fmla="*/ 1439 w 2879"/>
              <a:gd name="T7" fmla="*/ 0 h 1440"/>
              <a:gd name="T8" fmla="*/ 0 w 2879"/>
              <a:gd name="T9" fmla="*/ 1440 h 1440"/>
            </a:gdLst>
            <a:ahLst/>
            <a:cxnLst>
              <a:cxn ang="0">
                <a:pos x="T0" y="T1"/>
              </a:cxn>
              <a:cxn ang="0">
                <a:pos x="T2" y="T3"/>
              </a:cxn>
              <a:cxn ang="0">
                <a:pos x="T4" y="T5"/>
              </a:cxn>
              <a:cxn ang="0">
                <a:pos x="T6" y="T7"/>
              </a:cxn>
              <a:cxn ang="0">
                <a:pos x="T8" y="T9"/>
              </a:cxn>
            </a:cxnLst>
            <a:rect l="0" t="0" r="r" b="b"/>
            <a:pathLst>
              <a:path w="2879" h="1440">
                <a:moveTo>
                  <a:pt x="0" y="1440"/>
                </a:moveTo>
                <a:lnTo>
                  <a:pt x="0" y="1440"/>
                </a:lnTo>
                <a:lnTo>
                  <a:pt x="2879" y="1440"/>
                </a:lnTo>
                <a:lnTo>
                  <a:pt x="1439" y="0"/>
                </a:lnTo>
                <a:lnTo>
                  <a:pt x="0" y="1440"/>
                </a:lnTo>
                <a:close/>
              </a:path>
            </a:pathLst>
          </a:custGeom>
          <a:solidFill>
            <a:srgbClr val="4F17A8"/>
          </a:solidFill>
          <a:ln w="0">
            <a:solidFill>
              <a:srgbClr val="000000"/>
            </a:solid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
        <p:nvSpPr>
          <p:cNvPr id="27" name="Freeform 18">
            <a:extLst>
              <a:ext uri="{FF2B5EF4-FFF2-40B4-BE49-F238E27FC236}">
                <a16:creationId xmlns:a16="http://schemas.microsoft.com/office/drawing/2014/main" id="{EF1CF6B8-D1B1-4917-B17E-80B8929029E8}"/>
              </a:ext>
            </a:extLst>
          </p:cNvPr>
          <p:cNvSpPr>
            <a:spLocks/>
          </p:cNvSpPr>
          <p:nvPr userDrawn="1"/>
        </p:nvSpPr>
        <p:spPr bwMode="auto">
          <a:xfrm>
            <a:off x="6162675" y="1295400"/>
            <a:ext cx="850900" cy="425450"/>
          </a:xfrm>
          <a:custGeom>
            <a:avLst/>
            <a:gdLst>
              <a:gd name="T0" fmla="*/ 1439 w 2879"/>
              <a:gd name="T1" fmla="*/ 0 h 1439"/>
              <a:gd name="T2" fmla="*/ 1439 w 2879"/>
              <a:gd name="T3" fmla="*/ 0 h 1439"/>
              <a:gd name="T4" fmla="*/ 0 w 2879"/>
              <a:gd name="T5" fmla="*/ 1439 h 1439"/>
              <a:gd name="T6" fmla="*/ 2879 w 2879"/>
              <a:gd name="T7" fmla="*/ 1439 h 1439"/>
              <a:gd name="T8" fmla="*/ 1439 w 2879"/>
              <a:gd name="T9" fmla="*/ 0 h 1439"/>
            </a:gdLst>
            <a:ahLst/>
            <a:cxnLst>
              <a:cxn ang="0">
                <a:pos x="T0" y="T1"/>
              </a:cxn>
              <a:cxn ang="0">
                <a:pos x="T2" y="T3"/>
              </a:cxn>
              <a:cxn ang="0">
                <a:pos x="T4" y="T5"/>
              </a:cxn>
              <a:cxn ang="0">
                <a:pos x="T6" y="T7"/>
              </a:cxn>
              <a:cxn ang="0">
                <a:pos x="T8" y="T9"/>
              </a:cxn>
            </a:cxnLst>
            <a:rect l="0" t="0" r="r" b="b"/>
            <a:pathLst>
              <a:path w="2879" h="1439">
                <a:moveTo>
                  <a:pt x="1439" y="0"/>
                </a:moveTo>
                <a:lnTo>
                  <a:pt x="1439" y="0"/>
                </a:lnTo>
                <a:lnTo>
                  <a:pt x="0" y="1439"/>
                </a:lnTo>
                <a:lnTo>
                  <a:pt x="2879" y="1439"/>
                </a:lnTo>
                <a:lnTo>
                  <a:pt x="1439" y="0"/>
                </a:lnTo>
                <a:close/>
              </a:path>
            </a:pathLst>
          </a:custGeom>
          <a:solidFill>
            <a:srgbClr val="4F17A8"/>
          </a:solidFill>
          <a:ln w="0">
            <a:solidFill>
              <a:srgbClr val="000000"/>
            </a:solid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grpSp>
        <p:nvGrpSpPr>
          <p:cNvPr id="30" name="Group 21">
            <a:extLst>
              <a:ext uri="{FF2B5EF4-FFF2-40B4-BE49-F238E27FC236}">
                <a16:creationId xmlns:a16="http://schemas.microsoft.com/office/drawing/2014/main" id="{133E8145-CC8D-421C-92E5-D2C8921CD149}"/>
              </a:ext>
            </a:extLst>
          </p:cNvPr>
          <p:cNvGrpSpPr>
            <a:grpSpLocks noChangeAspect="1"/>
          </p:cNvGrpSpPr>
          <p:nvPr userDrawn="1"/>
        </p:nvGrpSpPr>
        <p:grpSpPr bwMode="auto">
          <a:xfrm>
            <a:off x="7116764" y="2252664"/>
            <a:ext cx="866775" cy="866775"/>
            <a:chOff x="4483" y="1419"/>
            <a:chExt cx="546" cy="546"/>
          </a:xfrm>
        </p:grpSpPr>
        <p:sp>
          <p:nvSpPr>
            <p:cNvPr id="42" name="Freeform 22">
              <a:extLst>
                <a:ext uri="{FF2B5EF4-FFF2-40B4-BE49-F238E27FC236}">
                  <a16:creationId xmlns:a16="http://schemas.microsoft.com/office/drawing/2014/main" id="{2E923FB0-5A8E-45C6-84F5-6A83A3B8455A}"/>
                </a:ext>
              </a:extLst>
            </p:cNvPr>
            <p:cNvSpPr>
              <a:spLocks/>
            </p:cNvSpPr>
            <p:nvPr userDrawn="1"/>
          </p:nvSpPr>
          <p:spPr bwMode="auto">
            <a:xfrm>
              <a:off x="4756" y="1419"/>
              <a:ext cx="273" cy="273"/>
            </a:xfrm>
            <a:custGeom>
              <a:avLst/>
              <a:gdLst>
                <a:gd name="T0" fmla="*/ 0 w 1440"/>
                <a:gd name="T1" fmla="*/ 0 h 1439"/>
                <a:gd name="T2" fmla="*/ 0 w 1440"/>
                <a:gd name="T3" fmla="*/ 0 h 1439"/>
                <a:gd name="T4" fmla="*/ 1440 w 1440"/>
                <a:gd name="T5" fmla="*/ 1439 h 1439"/>
                <a:gd name="T6" fmla="*/ 1440 w 1440"/>
                <a:gd name="T7" fmla="*/ 0 h 1439"/>
                <a:gd name="T8" fmla="*/ 0 w 1440"/>
                <a:gd name="T9" fmla="*/ 0 h 1439"/>
              </a:gdLst>
              <a:ahLst/>
              <a:cxnLst>
                <a:cxn ang="0">
                  <a:pos x="T0" y="T1"/>
                </a:cxn>
                <a:cxn ang="0">
                  <a:pos x="T2" y="T3"/>
                </a:cxn>
                <a:cxn ang="0">
                  <a:pos x="T4" y="T5"/>
                </a:cxn>
                <a:cxn ang="0">
                  <a:pos x="T6" y="T7"/>
                </a:cxn>
                <a:cxn ang="0">
                  <a:pos x="T8" y="T9"/>
                </a:cxn>
              </a:cxnLst>
              <a:rect l="0" t="0" r="r" b="b"/>
              <a:pathLst>
                <a:path w="1440" h="1439">
                  <a:moveTo>
                    <a:pt x="0" y="0"/>
                  </a:moveTo>
                  <a:lnTo>
                    <a:pt x="0" y="0"/>
                  </a:lnTo>
                  <a:lnTo>
                    <a:pt x="1440" y="1439"/>
                  </a:lnTo>
                  <a:lnTo>
                    <a:pt x="1440" y="0"/>
                  </a:lnTo>
                  <a:lnTo>
                    <a:pt x="0" y="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3" name="Freeform 23">
              <a:extLst>
                <a:ext uri="{FF2B5EF4-FFF2-40B4-BE49-F238E27FC236}">
                  <a16:creationId xmlns:a16="http://schemas.microsoft.com/office/drawing/2014/main" id="{5207ED7C-D36A-4164-8A44-FE22EF6E1E78}"/>
                </a:ext>
              </a:extLst>
            </p:cNvPr>
            <p:cNvSpPr>
              <a:spLocks/>
            </p:cNvSpPr>
            <p:nvPr userDrawn="1"/>
          </p:nvSpPr>
          <p:spPr bwMode="auto">
            <a:xfrm>
              <a:off x="4483" y="1692"/>
              <a:ext cx="273" cy="273"/>
            </a:xfrm>
            <a:custGeom>
              <a:avLst/>
              <a:gdLst>
                <a:gd name="T0" fmla="*/ 0 w 1439"/>
                <a:gd name="T1" fmla="*/ 1440 h 1440"/>
                <a:gd name="T2" fmla="*/ 0 w 1439"/>
                <a:gd name="T3" fmla="*/ 1440 h 1440"/>
                <a:gd name="T4" fmla="*/ 1439 w 1439"/>
                <a:gd name="T5" fmla="*/ 1440 h 1440"/>
                <a:gd name="T6" fmla="*/ 0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0" y="0"/>
                  </a:lnTo>
                  <a:lnTo>
                    <a:pt x="0" y="144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4" name="Freeform 24">
              <a:extLst>
                <a:ext uri="{FF2B5EF4-FFF2-40B4-BE49-F238E27FC236}">
                  <a16:creationId xmlns:a16="http://schemas.microsoft.com/office/drawing/2014/main" id="{516A1029-8D94-407B-A61E-97E7CBC23C88}"/>
                </a:ext>
              </a:extLst>
            </p:cNvPr>
            <p:cNvSpPr>
              <a:spLocks/>
            </p:cNvSpPr>
            <p:nvPr userDrawn="1"/>
          </p:nvSpPr>
          <p:spPr bwMode="auto">
            <a:xfrm>
              <a:off x="4756" y="1692"/>
              <a:ext cx="273" cy="273"/>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5" name="Freeform 25">
              <a:extLst>
                <a:ext uri="{FF2B5EF4-FFF2-40B4-BE49-F238E27FC236}">
                  <a16:creationId xmlns:a16="http://schemas.microsoft.com/office/drawing/2014/main" id="{67AF5C67-7E69-4D06-ADB7-1D75B6437230}"/>
                </a:ext>
              </a:extLst>
            </p:cNvPr>
            <p:cNvSpPr>
              <a:spLocks/>
            </p:cNvSpPr>
            <p:nvPr userDrawn="1"/>
          </p:nvSpPr>
          <p:spPr bwMode="auto">
            <a:xfrm>
              <a:off x="4483" y="1419"/>
              <a:ext cx="273" cy="273"/>
            </a:xfrm>
            <a:custGeom>
              <a:avLst/>
              <a:gdLst>
                <a:gd name="T0" fmla="*/ 0 w 1439"/>
                <a:gd name="T1" fmla="*/ 0 h 1439"/>
                <a:gd name="T2" fmla="*/ 0 w 1439"/>
                <a:gd name="T3" fmla="*/ 0 h 1439"/>
                <a:gd name="T4" fmla="*/ 0 w 1439"/>
                <a:gd name="T5" fmla="*/ 1439 h 1439"/>
                <a:gd name="T6" fmla="*/ 1439 w 1439"/>
                <a:gd name="T7" fmla="*/ 0 h 1439"/>
                <a:gd name="T8" fmla="*/ 0 w 1439"/>
                <a:gd name="T9" fmla="*/ 0 h 1439"/>
              </a:gdLst>
              <a:ahLst/>
              <a:cxnLst>
                <a:cxn ang="0">
                  <a:pos x="T0" y="T1"/>
                </a:cxn>
                <a:cxn ang="0">
                  <a:pos x="T2" y="T3"/>
                </a:cxn>
                <a:cxn ang="0">
                  <a:pos x="T4" y="T5"/>
                </a:cxn>
                <a:cxn ang="0">
                  <a:pos x="T6" y="T7"/>
                </a:cxn>
                <a:cxn ang="0">
                  <a:pos x="T8" y="T9"/>
                </a:cxn>
              </a:cxnLst>
              <a:rect l="0" t="0" r="r" b="b"/>
              <a:pathLst>
                <a:path w="1439" h="1439">
                  <a:moveTo>
                    <a:pt x="0" y="0"/>
                  </a:moveTo>
                  <a:lnTo>
                    <a:pt x="0" y="0"/>
                  </a:lnTo>
                  <a:lnTo>
                    <a:pt x="0" y="1439"/>
                  </a:lnTo>
                  <a:lnTo>
                    <a:pt x="1439" y="0"/>
                  </a:lnTo>
                  <a:lnTo>
                    <a:pt x="0" y="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dirty="0"/>
            </a:p>
          </p:txBody>
        </p:sp>
      </p:grpSp>
      <p:grpSp>
        <p:nvGrpSpPr>
          <p:cNvPr id="46" name="Group 28">
            <a:extLst>
              <a:ext uri="{FF2B5EF4-FFF2-40B4-BE49-F238E27FC236}">
                <a16:creationId xmlns:a16="http://schemas.microsoft.com/office/drawing/2014/main" id="{3BC7F7CF-682D-47C5-B6E6-AD36437EAA52}"/>
              </a:ext>
            </a:extLst>
          </p:cNvPr>
          <p:cNvGrpSpPr>
            <a:grpSpLocks noChangeAspect="1"/>
          </p:cNvGrpSpPr>
          <p:nvPr userDrawn="1"/>
        </p:nvGrpSpPr>
        <p:grpSpPr bwMode="auto">
          <a:xfrm>
            <a:off x="7132638" y="1295400"/>
            <a:ext cx="850900" cy="850900"/>
            <a:chOff x="4493" y="816"/>
            <a:chExt cx="536" cy="536"/>
          </a:xfrm>
        </p:grpSpPr>
        <p:sp>
          <p:nvSpPr>
            <p:cNvPr id="48" name="Freeform 29">
              <a:extLst>
                <a:ext uri="{FF2B5EF4-FFF2-40B4-BE49-F238E27FC236}">
                  <a16:creationId xmlns:a16="http://schemas.microsoft.com/office/drawing/2014/main" id="{DBB64A7A-0ECD-4C54-BF15-0071EF975DF6}"/>
                </a:ext>
              </a:extLst>
            </p:cNvPr>
            <p:cNvSpPr>
              <a:spLocks/>
            </p:cNvSpPr>
            <p:nvPr userDrawn="1"/>
          </p:nvSpPr>
          <p:spPr bwMode="auto">
            <a:xfrm>
              <a:off x="4627" y="950"/>
              <a:ext cx="268" cy="268"/>
            </a:xfrm>
            <a:custGeom>
              <a:avLst/>
              <a:gdLst>
                <a:gd name="T0" fmla="*/ 1440 w 1440"/>
                <a:gd name="T1" fmla="*/ 720 h 1440"/>
                <a:gd name="T2" fmla="*/ 1440 w 1440"/>
                <a:gd name="T3" fmla="*/ 720 h 1440"/>
                <a:gd name="T4" fmla="*/ 720 w 1440"/>
                <a:gd name="T5" fmla="*/ 1440 h 1440"/>
                <a:gd name="T6" fmla="*/ 0 w 1440"/>
                <a:gd name="T7" fmla="*/ 720 h 1440"/>
                <a:gd name="T8" fmla="*/ 720 w 1440"/>
                <a:gd name="T9" fmla="*/ 0 h 1440"/>
                <a:gd name="T10" fmla="*/ 1440 w 1440"/>
                <a:gd name="T11" fmla="*/ 720 h 1440"/>
              </a:gdLst>
              <a:ahLst/>
              <a:cxnLst>
                <a:cxn ang="0">
                  <a:pos x="T0" y="T1"/>
                </a:cxn>
                <a:cxn ang="0">
                  <a:pos x="T2" y="T3"/>
                </a:cxn>
                <a:cxn ang="0">
                  <a:pos x="T4" y="T5"/>
                </a:cxn>
                <a:cxn ang="0">
                  <a:pos x="T6" y="T7"/>
                </a:cxn>
                <a:cxn ang="0">
                  <a:pos x="T8" y="T9"/>
                </a:cxn>
                <a:cxn ang="0">
                  <a:pos x="T10" y="T11"/>
                </a:cxn>
              </a:cxnLst>
              <a:rect l="0" t="0" r="r" b="b"/>
              <a:pathLst>
                <a:path w="1440" h="1440">
                  <a:moveTo>
                    <a:pt x="1440" y="720"/>
                  </a:moveTo>
                  <a:lnTo>
                    <a:pt x="1440" y="720"/>
                  </a:lnTo>
                  <a:cubicBezTo>
                    <a:pt x="1440" y="1118"/>
                    <a:pt x="1118" y="1440"/>
                    <a:pt x="720" y="1440"/>
                  </a:cubicBezTo>
                  <a:cubicBezTo>
                    <a:pt x="323" y="1440"/>
                    <a:pt x="0" y="1118"/>
                    <a:pt x="0" y="720"/>
                  </a:cubicBezTo>
                  <a:cubicBezTo>
                    <a:pt x="0" y="323"/>
                    <a:pt x="323" y="0"/>
                    <a:pt x="720" y="0"/>
                  </a:cubicBezTo>
                  <a:cubicBezTo>
                    <a:pt x="1118" y="0"/>
                    <a:pt x="1440" y="323"/>
                    <a:pt x="1440" y="72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9" name="Freeform 30">
              <a:extLst>
                <a:ext uri="{FF2B5EF4-FFF2-40B4-BE49-F238E27FC236}">
                  <a16:creationId xmlns:a16="http://schemas.microsoft.com/office/drawing/2014/main" id="{93E50B86-E054-465B-A482-AF7B5A70A609}"/>
                </a:ext>
              </a:extLst>
            </p:cNvPr>
            <p:cNvSpPr>
              <a:spLocks/>
            </p:cNvSpPr>
            <p:nvPr userDrawn="1"/>
          </p:nvSpPr>
          <p:spPr bwMode="auto">
            <a:xfrm>
              <a:off x="4861" y="816"/>
              <a:ext cx="168" cy="167"/>
            </a:xfrm>
            <a:custGeom>
              <a:avLst/>
              <a:gdLst>
                <a:gd name="T0" fmla="*/ 900 w 900"/>
                <a:gd name="T1" fmla="*/ 449 h 898"/>
                <a:gd name="T2" fmla="*/ 900 w 900"/>
                <a:gd name="T3" fmla="*/ 449 h 898"/>
                <a:gd name="T4" fmla="*/ 450 w 900"/>
                <a:gd name="T5" fmla="*/ 898 h 898"/>
                <a:gd name="T6" fmla="*/ 0 w 900"/>
                <a:gd name="T7" fmla="*/ 449 h 898"/>
                <a:gd name="T8" fmla="*/ 450 w 900"/>
                <a:gd name="T9" fmla="*/ 0 h 898"/>
                <a:gd name="T10" fmla="*/ 900 w 900"/>
                <a:gd name="T11" fmla="*/ 449 h 898"/>
              </a:gdLst>
              <a:ahLst/>
              <a:cxnLst>
                <a:cxn ang="0">
                  <a:pos x="T0" y="T1"/>
                </a:cxn>
                <a:cxn ang="0">
                  <a:pos x="T2" y="T3"/>
                </a:cxn>
                <a:cxn ang="0">
                  <a:pos x="T4" y="T5"/>
                </a:cxn>
                <a:cxn ang="0">
                  <a:pos x="T6" y="T7"/>
                </a:cxn>
                <a:cxn ang="0">
                  <a:pos x="T8" y="T9"/>
                </a:cxn>
                <a:cxn ang="0">
                  <a:pos x="T10" y="T11"/>
                </a:cxn>
              </a:cxnLst>
              <a:rect l="0" t="0" r="r" b="b"/>
              <a:pathLst>
                <a:path w="900" h="898">
                  <a:moveTo>
                    <a:pt x="900" y="449"/>
                  </a:moveTo>
                  <a:lnTo>
                    <a:pt x="900" y="449"/>
                  </a:lnTo>
                  <a:cubicBezTo>
                    <a:pt x="900" y="697"/>
                    <a:pt x="699" y="898"/>
                    <a:pt x="450" y="898"/>
                  </a:cubicBezTo>
                  <a:cubicBezTo>
                    <a:pt x="202" y="898"/>
                    <a:pt x="0" y="697"/>
                    <a:pt x="0" y="449"/>
                  </a:cubicBezTo>
                  <a:cubicBezTo>
                    <a:pt x="0" y="200"/>
                    <a:pt x="202" y="0"/>
                    <a:pt x="450" y="0"/>
                  </a:cubicBezTo>
                  <a:cubicBezTo>
                    <a:pt x="699" y="0"/>
                    <a:pt x="900" y="200"/>
                    <a:pt x="900" y="449"/>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0" name="Freeform 31">
              <a:extLst>
                <a:ext uri="{FF2B5EF4-FFF2-40B4-BE49-F238E27FC236}">
                  <a16:creationId xmlns:a16="http://schemas.microsoft.com/office/drawing/2014/main" id="{1D7C05E5-E250-4029-9AB2-E385F33244B0}"/>
                </a:ext>
              </a:extLst>
            </p:cNvPr>
            <p:cNvSpPr>
              <a:spLocks/>
            </p:cNvSpPr>
            <p:nvPr userDrawn="1"/>
          </p:nvSpPr>
          <p:spPr bwMode="auto">
            <a:xfrm>
              <a:off x="4493" y="816"/>
              <a:ext cx="167" cy="167"/>
            </a:xfrm>
            <a:custGeom>
              <a:avLst/>
              <a:gdLst>
                <a:gd name="T0" fmla="*/ 899 w 899"/>
                <a:gd name="T1" fmla="*/ 449 h 898"/>
                <a:gd name="T2" fmla="*/ 899 w 899"/>
                <a:gd name="T3" fmla="*/ 449 h 898"/>
                <a:gd name="T4" fmla="*/ 449 w 899"/>
                <a:gd name="T5" fmla="*/ 898 h 898"/>
                <a:gd name="T6" fmla="*/ 0 w 899"/>
                <a:gd name="T7" fmla="*/ 449 h 898"/>
                <a:gd name="T8" fmla="*/ 449 w 899"/>
                <a:gd name="T9" fmla="*/ 0 h 898"/>
                <a:gd name="T10" fmla="*/ 899 w 899"/>
                <a:gd name="T11" fmla="*/ 449 h 898"/>
              </a:gdLst>
              <a:ahLst/>
              <a:cxnLst>
                <a:cxn ang="0">
                  <a:pos x="T0" y="T1"/>
                </a:cxn>
                <a:cxn ang="0">
                  <a:pos x="T2" y="T3"/>
                </a:cxn>
                <a:cxn ang="0">
                  <a:pos x="T4" y="T5"/>
                </a:cxn>
                <a:cxn ang="0">
                  <a:pos x="T6" y="T7"/>
                </a:cxn>
                <a:cxn ang="0">
                  <a:pos x="T8" y="T9"/>
                </a:cxn>
                <a:cxn ang="0">
                  <a:pos x="T10" y="T11"/>
                </a:cxn>
              </a:cxnLst>
              <a:rect l="0" t="0" r="r" b="b"/>
              <a:pathLst>
                <a:path w="899" h="898">
                  <a:moveTo>
                    <a:pt x="899" y="449"/>
                  </a:moveTo>
                  <a:lnTo>
                    <a:pt x="899" y="449"/>
                  </a:lnTo>
                  <a:cubicBezTo>
                    <a:pt x="899" y="697"/>
                    <a:pt x="698" y="898"/>
                    <a:pt x="449" y="898"/>
                  </a:cubicBezTo>
                  <a:cubicBezTo>
                    <a:pt x="201" y="898"/>
                    <a:pt x="0" y="697"/>
                    <a:pt x="0" y="449"/>
                  </a:cubicBezTo>
                  <a:cubicBezTo>
                    <a:pt x="0" y="200"/>
                    <a:pt x="201" y="0"/>
                    <a:pt x="449" y="0"/>
                  </a:cubicBezTo>
                  <a:cubicBezTo>
                    <a:pt x="698" y="0"/>
                    <a:pt x="899" y="200"/>
                    <a:pt x="899" y="449"/>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1" name="Freeform 32">
              <a:extLst>
                <a:ext uri="{FF2B5EF4-FFF2-40B4-BE49-F238E27FC236}">
                  <a16:creationId xmlns:a16="http://schemas.microsoft.com/office/drawing/2014/main" id="{D21E06C3-45B1-492A-8A36-362F0EFBB60C}"/>
                </a:ext>
              </a:extLst>
            </p:cNvPr>
            <p:cNvSpPr>
              <a:spLocks/>
            </p:cNvSpPr>
            <p:nvPr userDrawn="1"/>
          </p:nvSpPr>
          <p:spPr bwMode="auto">
            <a:xfrm>
              <a:off x="4861" y="1184"/>
              <a:ext cx="168" cy="168"/>
            </a:xfrm>
            <a:custGeom>
              <a:avLst/>
              <a:gdLst>
                <a:gd name="T0" fmla="*/ 900 w 900"/>
                <a:gd name="T1" fmla="*/ 450 h 900"/>
                <a:gd name="T2" fmla="*/ 900 w 900"/>
                <a:gd name="T3" fmla="*/ 450 h 900"/>
                <a:gd name="T4" fmla="*/ 450 w 900"/>
                <a:gd name="T5" fmla="*/ 900 h 900"/>
                <a:gd name="T6" fmla="*/ 0 w 900"/>
                <a:gd name="T7" fmla="*/ 450 h 900"/>
                <a:gd name="T8" fmla="*/ 450 w 900"/>
                <a:gd name="T9" fmla="*/ 0 h 900"/>
                <a:gd name="T10" fmla="*/ 900 w 900"/>
                <a:gd name="T11" fmla="*/ 450 h 900"/>
              </a:gdLst>
              <a:ahLst/>
              <a:cxnLst>
                <a:cxn ang="0">
                  <a:pos x="T0" y="T1"/>
                </a:cxn>
                <a:cxn ang="0">
                  <a:pos x="T2" y="T3"/>
                </a:cxn>
                <a:cxn ang="0">
                  <a:pos x="T4" y="T5"/>
                </a:cxn>
                <a:cxn ang="0">
                  <a:pos x="T6" y="T7"/>
                </a:cxn>
                <a:cxn ang="0">
                  <a:pos x="T8" y="T9"/>
                </a:cxn>
                <a:cxn ang="0">
                  <a:pos x="T10" y="T11"/>
                </a:cxn>
              </a:cxnLst>
              <a:rect l="0" t="0" r="r" b="b"/>
              <a:pathLst>
                <a:path w="900" h="900">
                  <a:moveTo>
                    <a:pt x="900" y="450"/>
                  </a:moveTo>
                  <a:lnTo>
                    <a:pt x="900" y="450"/>
                  </a:lnTo>
                  <a:cubicBezTo>
                    <a:pt x="900" y="699"/>
                    <a:pt x="699" y="900"/>
                    <a:pt x="450" y="900"/>
                  </a:cubicBezTo>
                  <a:cubicBezTo>
                    <a:pt x="202" y="900"/>
                    <a:pt x="0" y="699"/>
                    <a:pt x="0" y="450"/>
                  </a:cubicBezTo>
                  <a:cubicBezTo>
                    <a:pt x="0" y="202"/>
                    <a:pt x="202" y="0"/>
                    <a:pt x="450" y="0"/>
                  </a:cubicBezTo>
                  <a:cubicBezTo>
                    <a:pt x="699" y="0"/>
                    <a:pt x="900" y="202"/>
                    <a:pt x="900" y="45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2" name="Freeform 33">
              <a:extLst>
                <a:ext uri="{FF2B5EF4-FFF2-40B4-BE49-F238E27FC236}">
                  <a16:creationId xmlns:a16="http://schemas.microsoft.com/office/drawing/2014/main" id="{B2F481B3-E509-4703-B95F-56B9B4D8221B}"/>
                </a:ext>
              </a:extLst>
            </p:cNvPr>
            <p:cNvSpPr>
              <a:spLocks/>
            </p:cNvSpPr>
            <p:nvPr userDrawn="1"/>
          </p:nvSpPr>
          <p:spPr bwMode="auto">
            <a:xfrm>
              <a:off x="4493" y="1184"/>
              <a:ext cx="167" cy="168"/>
            </a:xfrm>
            <a:custGeom>
              <a:avLst/>
              <a:gdLst>
                <a:gd name="T0" fmla="*/ 899 w 899"/>
                <a:gd name="T1" fmla="*/ 450 h 900"/>
                <a:gd name="T2" fmla="*/ 899 w 899"/>
                <a:gd name="T3" fmla="*/ 450 h 900"/>
                <a:gd name="T4" fmla="*/ 449 w 899"/>
                <a:gd name="T5" fmla="*/ 900 h 900"/>
                <a:gd name="T6" fmla="*/ 0 w 899"/>
                <a:gd name="T7" fmla="*/ 450 h 900"/>
                <a:gd name="T8" fmla="*/ 449 w 899"/>
                <a:gd name="T9" fmla="*/ 0 h 900"/>
                <a:gd name="T10" fmla="*/ 899 w 899"/>
                <a:gd name="T11" fmla="*/ 450 h 900"/>
              </a:gdLst>
              <a:ahLst/>
              <a:cxnLst>
                <a:cxn ang="0">
                  <a:pos x="T0" y="T1"/>
                </a:cxn>
                <a:cxn ang="0">
                  <a:pos x="T2" y="T3"/>
                </a:cxn>
                <a:cxn ang="0">
                  <a:pos x="T4" y="T5"/>
                </a:cxn>
                <a:cxn ang="0">
                  <a:pos x="T6" y="T7"/>
                </a:cxn>
                <a:cxn ang="0">
                  <a:pos x="T8" y="T9"/>
                </a:cxn>
                <a:cxn ang="0">
                  <a:pos x="T10" y="T11"/>
                </a:cxn>
              </a:cxnLst>
              <a:rect l="0" t="0" r="r" b="b"/>
              <a:pathLst>
                <a:path w="899" h="900">
                  <a:moveTo>
                    <a:pt x="899" y="450"/>
                  </a:moveTo>
                  <a:lnTo>
                    <a:pt x="899" y="450"/>
                  </a:lnTo>
                  <a:cubicBezTo>
                    <a:pt x="899" y="699"/>
                    <a:pt x="698" y="900"/>
                    <a:pt x="449" y="900"/>
                  </a:cubicBezTo>
                  <a:cubicBezTo>
                    <a:pt x="201" y="900"/>
                    <a:pt x="0" y="699"/>
                    <a:pt x="0" y="450"/>
                  </a:cubicBezTo>
                  <a:cubicBezTo>
                    <a:pt x="0" y="202"/>
                    <a:pt x="201" y="0"/>
                    <a:pt x="449" y="0"/>
                  </a:cubicBezTo>
                  <a:cubicBezTo>
                    <a:pt x="698" y="0"/>
                    <a:pt x="899" y="202"/>
                    <a:pt x="899" y="45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53" name="Group 36">
            <a:extLst>
              <a:ext uri="{FF2B5EF4-FFF2-40B4-BE49-F238E27FC236}">
                <a16:creationId xmlns:a16="http://schemas.microsoft.com/office/drawing/2014/main" id="{0A74C73D-763F-467F-88DD-4E2BCB61D48C}"/>
              </a:ext>
            </a:extLst>
          </p:cNvPr>
          <p:cNvGrpSpPr>
            <a:grpSpLocks noChangeAspect="1"/>
          </p:cNvGrpSpPr>
          <p:nvPr userDrawn="1"/>
        </p:nvGrpSpPr>
        <p:grpSpPr bwMode="auto">
          <a:xfrm>
            <a:off x="7132638" y="5180013"/>
            <a:ext cx="850900" cy="850900"/>
            <a:chOff x="4493" y="3263"/>
            <a:chExt cx="536" cy="536"/>
          </a:xfrm>
        </p:grpSpPr>
        <p:sp>
          <p:nvSpPr>
            <p:cNvPr id="55" name="Freeform 37">
              <a:extLst>
                <a:ext uri="{FF2B5EF4-FFF2-40B4-BE49-F238E27FC236}">
                  <a16:creationId xmlns:a16="http://schemas.microsoft.com/office/drawing/2014/main" id="{526BB3C3-E260-4186-8A81-0402AA94ECE8}"/>
                </a:ext>
              </a:extLst>
            </p:cNvPr>
            <p:cNvSpPr>
              <a:spLocks/>
            </p:cNvSpPr>
            <p:nvPr userDrawn="1"/>
          </p:nvSpPr>
          <p:spPr bwMode="auto">
            <a:xfrm>
              <a:off x="4761" y="3263"/>
              <a:ext cx="268" cy="268"/>
            </a:xfrm>
            <a:custGeom>
              <a:avLst/>
              <a:gdLst>
                <a:gd name="T0" fmla="*/ 0 w 1440"/>
                <a:gd name="T1" fmla="*/ 0 h 1439"/>
                <a:gd name="T2" fmla="*/ 0 w 1440"/>
                <a:gd name="T3" fmla="*/ 0 h 1439"/>
                <a:gd name="T4" fmla="*/ 1440 w 1440"/>
                <a:gd name="T5" fmla="*/ 1439 h 1439"/>
                <a:gd name="T6" fmla="*/ 1440 w 1440"/>
                <a:gd name="T7" fmla="*/ 0 h 1439"/>
                <a:gd name="T8" fmla="*/ 0 w 1440"/>
                <a:gd name="T9" fmla="*/ 0 h 1439"/>
              </a:gdLst>
              <a:ahLst/>
              <a:cxnLst>
                <a:cxn ang="0">
                  <a:pos x="T0" y="T1"/>
                </a:cxn>
                <a:cxn ang="0">
                  <a:pos x="T2" y="T3"/>
                </a:cxn>
                <a:cxn ang="0">
                  <a:pos x="T4" y="T5"/>
                </a:cxn>
                <a:cxn ang="0">
                  <a:pos x="T6" y="T7"/>
                </a:cxn>
                <a:cxn ang="0">
                  <a:pos x="T8" y="T9"/>
                </a:cxn>
              </a:cxnLst>
              <a:rect l="0" t="0" r="r" b="b"/>
              <a:pathLst>
                <a:path w="1440" h="1439">
                  <a:moveTo>
                    <a:pt x="0" y="0"/>
                  </a:moveTo>
                  <a:lnTo>
                    <a:pt x="0" y="0"/>
                  </a:lnTo>
                  <a:lnTo>
                    <a:pt x="1440" y="1439"/>
                  </a:lnTo>
                  <a:lnTo>
                    <a:pt x="1440" y="0"/>
                  </a:lnTo>
                  <a:lnTo>
                    <a:pt x="0" y="0"/>
                  </a:ln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6" name="Freeform 38">
              <a:extLst>
                <a:ext uri="{FF2B5EF4-FFF2-40B4-BE49-F238E27FC236}">
                  <a16:creationId xmlns:a16="http://schemas.microsoft.com/office/drawing/2014/main" id="{A0B93CDF-BFF8-42A1-B836-402F2810C9A7}"/>
                </a:ext>
              </a:extLst>
            </p:cNvPr>
            <p:cNvSpPr>
              <a:spLocks/>
            </p:cNvSpPr>
            <p:nvPr userDrawn="1"/>
          </p:nvSpPr>
          <p:spPr bwMode="auto">
            <a:xfrm>
              <a:off x="4493" y="3531"/>
              <a:ext cx="268" cy="268"/>
            </a:xfrm>
            <a:custGeom>
              <a:avLst/>
              <a:gdLst>
                <a:gd name="T0" fmla="*/ 0 w 1439"/>
                <a:gd name="T1" fmla="*/ 1440 h 1440"/>
                <a:gd name="T2" fmla="*/ 0 w 1439"/>
                <a:gd name="T3" fmla="*/ 1440 h 1440"/>
                <a:gd name="T4" fmla="*/ 1439 w 1439"/>
                <a:gd name="T5" fmla="*/ 1440 h 1440"/>
                <a:gd name="T6" fmla="*/ 0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0" y="0"/>
                  </a:lnTo>
                  <a:lnTo>
                    <a:pt x="0" y="1440"/>
                  </a:ln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7" name="Freeform 39">
              <a:extLst>
                <a:ext uri="{FF2B5EF4-FFF2-40B4-BE49-F238E27FC236}">
                  <a16:creationId xmlns:a16="http://schemas.microsoft.com/office/drawing/2014/main" id="{D37B2B1E-3C9C-4022-A0B0-FBA1A141324F}"/>
                </a:ext>
              </a:extLst>
            </p:cNvPr>
            <p:cNvSpPr>
              <a:spLocks/>
            </p:cNvSpPr>
            <p:nvPr userDrawn="1"/>
          </p:nvSpPr>
          <p:spPr bwMode="auto">
            <a:xfrm>
              <a:off x="4761" y="3531"/>
              <a:ext cx="268" cy="268"/>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8" name="Freeform 40">
              <a:extLst>
                <a:ext uri="{FF2B5EF4-FFF2-40B4-BE49-F238E27FC236}">
                  <a16:creationId xmlns:a16="http://schemas.microsoft.com/office/drawing/2014/main" id="{4744F028-4E13-4447-B068-AD55BC111414}"/>
                </a:ext>
              </a:extLst>
            </p:cNvPr>
            <p:cNvSpPr>
              <a:spLocks/>
            </p:cNvSpPr>
            <p:nvPr userDrawn="1"/>
          </p:nvSpPr>
          <p:spPr bwMode="auto">
            <a:xfrm>
              <a:off x="4493" y="3263"/>
              <a:ext cx="268" cy="268"/>
            </a:xfrm>
            <a:custGeom>
              <a:avLst/>
              <a:gdLst>
                <a:gd name="T0" fmla="*/ 0 w 1439"/>
                <a:gd name="T1" fmla="*/ 0 h 1439"/>
                <a:gd name="T2" fmla="*/ 0 w 1439"/>
                <a:gd name="T3" fmla="*/ 0 h 1439"/>
                <a:gd name="T4" fmla="*/ 0 w 1439"/>
                <a:gd name="T5" fmla="*/ 1439 h 1439"/>
                <a:gd name="T6" fmla="*/ 1439 w 1439"/>
                <a:gd name="T7" fmla="*/ 0 h 1439"/>
                <a:gd name="T8" fmla="*/ 0 w 1439"/>
                <a:gd name="T9" fmla="*/ 0 h 1439"/>
              </a:gdLst>
              <a:ahLst/>
              <a:cxnLst>
                <a:cxn ang="0">
                  <a:pos x="T0" y="T1"/>
                </a:cxn>
                <a:cxn ang="0">
                  <a:pos x="T2" y="T3"/>
                </a:cxn>
                <a:cxn ang="0">
                  <a:pos x="T4" y="T5"/>
                </a:cxn>
                <a:cxn ang="0">
                  <a:pos x="T6" y="T7"/>
                </a:cxn>
                <a:cxn ang="0">
                  <a:pos x="T8" y="T9"/>
                </a:cxn>
              </a:cxnLst>
              <a:rect l="0" t="0" r="r" b="b"/>
              <a:pathLst>
                <a:path w="1439" h="1439">
                  <a:moveTo>
                    <a:pt x="0" y="0"/>
                  </a:moveTo>
                  <a:lnTo>
                    <a:pt x="0" y="0"/>
                  </a:lnTo>
                  <a:lnTo>
                    <a:pt x="0" y="1439"/>
                  </a:lnTo>
                  <a:lnTo>
                    <a:pt x="1439" y="0"/>
                  </a:lnTo>
                  <a:lnTo>
                    <a:pt x="0" y="0"/>
                  </a:ln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59" name="Group 43">
            <a:extLst>
              <a:ext uri="{FF2B5EF4-FFF2-40B4-BE49-F238E27FC236}">
                <a16:creationId xmlns:a16="http://schemas.microsoft.com/office/drawing/2014/main" id="{A2835FA3-F760-4464-8B1A-3E742794C84E}"/>
              </a:ext>
            </a:extLst>
          </p:cNvPr>
          <p:cNvGrpSpPr>
            <a:grpSpLocks noChangeAspect="1"/>
          </p:cNvGrpSpPr>
          <p:nvPr userDrawn="1"/>
        </p:nvGrpSpPr>
        <p:grpSpPr bwMode="auto">
          <a:xfrm>
            <a:off x="8102600" y="304800"/>
            <a:ext cx="850900" cy="850900"/>
            <a:chOff x="5104" y="192"/>
            <a:chExt cx="536" cy="536"/>
          </a:xfrm>
        </p:grpSpPr>
        <p:sp>
          <p:nvSpPr>
            <p:cNvPr id="61" name="Freeform 44">
              <a:extLst>
                <a:ext uri="{FF2B5EF4-FFF2-40B4-BE49-F238E27FC236}">
                  <a16:creationId xmlns:a16="http://schemas.microsoft.com/office/drawing/2014/main" id="{67D59CBE-DEDC-41CA-A894-BF9A2753BD08}"/>
                </a:ext>
              </a:extLst>
            </p:cNvPr>
            <p:cNvSpPr>
              <a:spLocks/>
            </p:cNvSpPr>
            <p:nvPr userDrawn="1"/>
          </p:nvSpPr>
          <p:spPr bwMode="auto">
            <a:xfrm>
              <a:off x="5104" y="192"/>
              <a:ext cx="268" cy="268"/>
            </a:xfrm>
            <a:custGeom>
              <a:avLst/>
              <a:gdLst>
                <a:gd name="T0" fmla="*/ 1439 w 1439"/>
                <a:gd name="T1" fmla="*/ 0 h 1439"/>
                <a:gd name="T2" fmla="*/ 1439 w 1439"/>
                <a:gd name="T3" fmla="*/ 0 h 1439"/>
                <a:gd name="T4" fmla="*/ 0 w 1439"/>
                <a:gd name="T5" fmla="*/ 1439 h 1439"/>
                <a:gd name="T6" fmla="*/ 1439 w 1439"/>
                <a:gd name="T7" fmla="*/ 1439 h 1439"/>
                <a:gd name="T8" fmla="*/ 1439 w 1439"/>
                <a:gd name="T9" fmla="*/ 0 h 1439"/>
              </a:gdLst>
              <a:ahLst/>
              <a:cxnLst>
                <a:cxn ang="0">
                  <a:pos x="T0" y="T1"/>
                </a:cxn>
                <a:cxn ang="0">
                  <a:pos x="T2" y="T3"/>
                </a:cxn>
                <a:cxn ang="0">
                  <a:pos x="T4" y="T5"/>
                </a:cxn>
                <a:cxn ang="0">
                  <a:pos x="T6" y="T7"/>
                </a:cxn>
                <a:cxn ang="0">
                  <a:pos x="T8" y="T9"/>
                </a:cxn>
              </a:cxnLst>
              <a:rect l="0" t="0" r="r" b="b"/>
              <a:pathLst>
                <a:path w="1439" h="1439">
                  <a:moveTo>
                    <a:pt x="1439" y="0"/>
                  </a:moveTo>
                  <a:lnTo>
                    <a:pt x="1439" y="0"/>
                  </a:lnTo>
                  <a:lnTo>
                    <a:pt x="0" y="1439"/>
                  </a:lnTo>
                  <a:lnTo>
                    <a:pt x="1439" y="1439"/>
                  </a:lnTo>
                  <a:lnTo>
                    <a:pt x="1439" y="0"/>
                  </a:ln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62" name="Freeform 45">
              <a:extLst>
                <a:ext uri="{FF2B5EF4-FFF2-40B4-BE49-F238E27FC236}">
                  <a16:creationId xmlns:a16="http://schemas.microsoft.com/office/drawing/2014/main" id="{880D5BE5-70E5-46F0-BF13-0CA54F9BDE0F}"/>
                </a:ext>
              </a:extLst>
            </p:cNvPr>
            <p:cNvSpPr>
              <a:spLocks/>
            </p:cNvSpPr>
            <p:nvPr userDrawn="1"/>
          </p:nvSpPr>
          <p:spPr bwMode="auto">
            <a:xfrm>
              <a:off x="5372" y="192"/>
              <a:ext cx="268" cy="268"/>
            </a:xfrm>
            <a:custGeom>
              <a:avLst/>
              <a:gdLst>
                <a:gd name="T0" fmla="*/ 1440 w 1440"/>
                <a:gd name="T1" fmla="*/ 0 h 1439"/>
                <a:gd name="T2" fmla="*/ 1440 w 1440"/>
                <a:gd name="T3" fmla="*/ 0 h 1439"/>
                <a:gd name="T4" fmla="*/ 0 w 1440"/>
                <a:gd name="T5" fmla="*/ 1439 h 1439"/>
                <a:gd name="T6" fmla="*/ 1440 w 1440"/>
                <a:gd name="T7" fmla="*/ 1439 h 1439"/>
                <a:gd name="T8" fmla="*/ 1440 w 1440"/>
                <a:gd name="T9" fmla="*/ 0 h 1439"/>
              </a:gdLst>
              <a:ahLst/>
              <a:cxnLst>
                <a:cxn ang="0">
                  <a:pos x="T0" y="T1"/>
                </a:cxn>
                <a:cxn ang="0">
                  <a:pos x="T2" y="T3"/>
                </a:cxn>
                <a:cxn ang="0">
                  <a:pos x="T4" y="T5"/>
                </a:cxn>
                <a:cxn ang="0">
                  <a:pos x="T6" y="T7"/>
                </a:cxn>
                <a:cxn ang="0">
                  <a:pos x="T8" y="T9"/>
                </a:cxn>
              </a:cxnLst>
              <a:rect l="0" t="0" r="r" b="b"/>
              <a:pathLst>
                <a:path w="1440" h="1439">
                  <a:moveTo>
                    <a:pt x="1440" y="0"/>
                  </a:moveTo>
                  <a:lnTo>
                    <a:pt x="1440" y="0"/>
                  </a:lnTo>
                  <a:lnTo>
                    <a:pt x="0" y="1439"/>
                  </a:lnTo>
                  <a:lnTo>
                    <a:pt x="1440" y="1439"/>
                  </a:lnTo>
                  <a:lnTo>
                    <a:pt x="1440" y="0"/>
                  </a:ln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63" name="Freeform 46">
              <a:extLst>
                <a:ext uri="{FF2B5EF4-FFF2-40B4-BE49-F238E27FC236}">
                  <a16:creationId xmlns:a16="http://schemas.microsoft.com/office/drawing/2014/main" id="{3645236C-9537-4434-A820-BED032F0E599}"/>
                </a:ext>
              </a:extLst>
            </p:cNvPr>
            <p:cNvSpPr>
              <a:spLocks/>
            </p:cNvSpPr>
            <p:nvPr userDrawn="1"/>
          </p:nvSpPr>
          <p:spPr bwMode="auto">
            <a:xfrm>
              <a:off x="5104" y="460"/>
              <a:ext cx="268" cy="268"/>
            </a:xfrm>
            <a:custGeom>
              <a:avLst/>
              <a:gdLst>
                <a:gd name="T0" fmla="*/ 0 w 1439"/>
                <a:gd name="T1" fmla="*/ 1440 h 1440"/>
                <a:gd name="T2" fmla="*/ 0 w 1439"/>
                <a:gd name="T3" fmla="*/ 1440 h 1440"/>
                <a:gd name="T4" fmla="*/ 1439 w 1439"/>
                <a:gd name="T5" fmla="*/ 1440 h 1440"/>
                <a:gd name="T6" fmla="*/ 1439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1439" y="0"/>
                  </a:lnTo>
                  <a:lnTo>
                    <a:pt x="0" y="1440"/>
                  </a:ln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64" name="Freeform 47">
              <a:extLst>
                <a:ext uri="{FF2B5EF4-FFF2-40B4-BE49-F238E27FC236}">
                  <a16:creationId xmlns:a16="http://schemas.microsoft.com/office/drawing/2014/main" id="{4B42BEC6-F008-4478-8113-353550432D00}"/>
                </a:ext>
              </a:extLst>
            </p:cNvPr>
            <p:cNvSpPr>
              <a:spLocks/>
            </p:cNvSpPr>
            <p:nvPr userDrawn="1"/>
          </p:nvSpPr>
          <p:spPr bwMode="auto">
            <a:xfrm>
              <a:off x="5372" y="460"/>
              <a:ext cx="268" cy="268"/>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
        <p:nvSpPr>
          <p:cNvPr id="67" name="Freeform 51">
            <a:extLst>
              <a:ext uri="{FF2B5EF4-FFF2-40B4-BE49-F238E27FC236}">
                <a16:creationId xmlns:a16="http://schemas.microsoft.com/office/drawing/2014/main" id="{D379F94F-40AB-46ED-8EE2-603063B35732}"/>
              </a:ext>
            </a:extLst>
          </p:cNvPr>
          <p:cNvSpPr>
            <a:spLocks/>
          </p:cNvSpPr>
          <p:nvPr userDrawn="1"/>
        </p:nvSpPr>
        <p:spPr bwMode="auto">
          <a:xfrm>
            <a:off x="8120064" y="2278064"/>
            <a:ext cx="415925" cy="415925"/>
          </a:xfrm>
          <a:custGeom>
            <a:avLst/>
            <a:gdLst>
              <a:gd name="T0" fmla="*/ 1439 w 1439"/>
              <a:gd name="T1" fmla="*/ 0 h 1439"/>
              <a:gd name="T2" fmla="*/ 1439 w 1439"/>
              <a:gd name="T3" fmla="*/ 0 h 1439"/>
              <a:gd name="T4" fmla="*/ 0 w 1439"/>
              <a:gd name="T5" fmla="*/ 1439 h 1439"/>
              <a:gd name="T6" fmla="*/ 1439 w 1439"/>
              <a:gd name="T7" fmla="*/ 1439 h 1439"/>
              <a:gd name="T8" fmla="*/ 1439 w 1439"/>
              <a:gd name="T9" fmla="*/ 0 h 1439"/>
            </a:gdLst>
            <a:ahLst/>
            <a:cxnLst>
              <a:cxn ang="0">
                <a:pos x="T0" y="T1"/>
              </a:cxn>
              <a:cxn ang="0">
                <a:pos x="T2" y="T3"/>
              </a:cxn>
              <a:cxn ang="0">
                <a:pos x="T4" y="T5"/>
              </a:cxn>
              <a:cxn ang="0">
                <a:pos x="T6" y="T7"/>
              </a:cxn>
              <a:cxn ang="0">
                <a:pos x="T8" y="T9"/>
              </a:cxn>
            </a:cxnLst>
            <a:rect l="0" t="0" r="r" b="b"/>
            <a:pathLst>
              <a:path w="1439" h="1439">
                <a:moveTo>
                  <a:pt x="1439" y="0"/>
                </a:moveTo>
                <a:lnTo>
                  <a:pt x="1439" y="0"/>
                </a:lnTo>
                <a:lnTo>
                  <a:pt x="0" y="1439"/>
                </a:lnTo>
                <a:lnTo>
                  <a:pt x="1439" y="1439"/>
                </a:lnTo>
                <a:lnTo>
                  <a:pt x="1439" y="0"/>
                </a:lnTo>
                <a:close/>
              </a:path>
            </a:pathLst>
          </a:custGeom>
          <a:solidFill>
            <a:srgbClr val="05BFE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
        <p:nvSpPr>
          <p:cNvPr id="68" name="Freeform 52">
            <a:extLst>
              <a:ext uri="{FF2B5EF4-FFF2-40B4-BE49-F238E27FC236}">
                <a16:creationId xmlns:a16="http://schemas.microsoft.com/office/drawing/2014/main" id="{3E6BEEF4-07A4-42BD-9ED2-64C6EE317CE2}"/>
              </a:ext>
            </a:extLst>
          </p:cNvPr>
          <p:cNvSpPr>
            <a:spLocks/>
          </p:cNvSpPr>
          <p:nvPr userDrawn="1"/>
        </p:nvSpPr>
        <p:spPr bwMode="auto">
          <a:xfrm>
            <a:off x="8535988" y="2278064"/>
            <a:ext cx="417512" cy="415925"/>
          </a:xfrm>
          <a:custGeom>
            <a:avLst/>
            <a:gdLst>
              <a:gd name="T0" fmla="*/ 1440 w 1440"/>
              <a:gd name="T1" fmla="*/ 0 h 1439"/>
              <a:gd name="T2" fmla="*/ 1440 w 1440"/>
              <a:gd name="T3" fmla="*/ 0 h 1439"/>
              <a:gd name="T4" fmla="*/ 0 w 1440"/>
              <a:gd name="T5" fmla="*/ 1439 h 1439"/>
              <a:gd name="T6" fmla="*/ 1440 w 1440"/>
              <a:gd name="T7" fmla="*/ 1439 h 1439"/>
              <a:gd name="T8" fmla="*/ 1440 w 1440"/>
              <a:gd name="T9" fmla="*/ 0 h 1439"/>
            </a:gdLst>
            <a:ahLst/>
            <a:cxnLst>
              <a:cxn ang="0">
                <a:pos x="T0" y="T1"/>
              </a:cxn>
              <a:cxn ang="0">
                <a:pos x="T2" y="T3"/>
              </a:cxn>
              <a:cxn ang="0">
                <a:pos x="T4" y="T5"/>
              </a:cxn>
              <a:cxn ang="0">
                <a:pos x="T6" y="T7"/>
              </a:cxn>
              <a:cxn ang="0">
                <a:pos x="T8" y="T9"/>
              </a:cxn>
            </a:cxnLst>
            <a:rect l="0" t="0" r="r" b="b"/>
            <a:pathLst>
              <a:path w="1440" h="1439">
                <a:moveTo>
                  <a:pt x="1440" y="0"/>
                </a:moveTo>
                <a:lnTo>
                  <a:pt x="1440" y="0"/>
                </a:lnTo>
                <a:lnTo>
                  <a:pt x="0" y="1439"/>
                </a:lnTo>
                <a:lnTo>
                  <a:pt x="1440" y="1439"/>
                </a:lnTo>
                <a:lnTo>
                  <a:pt x="1440" y="0"/>
                </a:lnTo>
                <a:close/>
              </a:path>
            </a:pathLst>
          </a:custGeom>
          <a:solidFill>
            <a:srgbClr val="05BFE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
        <p:nvSpPr>
          <p:cNvPr id="69" name="Freeform 53">
            <a:extLst>
              <a:ext uri="{FF2B5EF4-FFF2-40B4-BE49-F238E27FC236}">
                <a16:creationId xmlns:a16="http://schemas.microsoft.com/office/drawing/2014/main" id="{E35D26E6-3592-4213-90BD-3B7B5AF330E6}"/>
              </a:ext>
            </a:extLst>
          </p:cNvPr>
          <p:cNvSpPr>
            <a:spLocks/>
          </p:cNvSpPr>
          <p:nvPr userDrawn="1"/>
        </p:nvSpPr>
        <p:spPr bwMode="auto">
          <a:xfrm>
            <a:off x="8120064" y="2693988"/>
            <a:ext cx="415925" cy="417512"/>
          </a:xfrm>
          <a:custGeom>
            <a:avLst/>
            <a:gdLst>
              <a:gd name="T0" fmla="*/ 0 w 1439"/>
              <a:gd name="T1" fmla="*/ 1440 h 1440"/>
              <a:gd name="T2" fmla="*/ 0 w 1439"/>
              <a:gd name="T3" fmla="*/ 1440 h 1440"/>
              <a:gd name="T4" fmla="*/ 1439 w 1439"/>
              <a:gd name="T5" fmla="*/ 1440 h 1440"/>
              <a:gd name="T6" fmla="*/ 1439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1439" y="0"/>
                </a:lnTo>
                <a:lnTo>
                  <a:pt x="0" y="1440"/>
                </a:lnTo>
                <a:close/>
              </a:path>
            </a:pathLst>
          </a:custGeom>
          <a:solidFill>
            <a:srgbClr val="05BFE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
        <p:nvSpPr>
          <p:cNvPr id="70" name="Freeform 54">
            <a:extLst>
              <a:ext uri="{FF2B5EF4-FFF2-40B4-BE49-F238E27FC236}">
                <a16:creationId xmlns:a16="http://schemas.microsoft.com/office/drawing/2014/main" id="{9B80531C-6BCD-4152-BA23-5BC9EBF32D59}"/>
              </a:ext>
            </a:extLst>
          </p:cNvPr>
          <p:cNvSpPr>
            <a:spLocks/>
          </p:cNvSpPr>
          <p:nvPr userDrawn="1"/>
        </p:nvSpPr>
        <p:spPr bwMode="auto">
          <a:xfrm>
            <a:off x="8535988" y="2693988"/>
            <a:ext cx="417512" cy="417512"/>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solidFill>
            <a:srgbClr val="05BFE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grpSp>
        <p:nvGrpSpPr>
          <p:cNvPr id="71" name="Group 57">
            <a:extLst>
              <a:ext uri="{FF2B5EF4-FFF2-40B4-BE49-F238E27FC236}">
                <a16:creationId xmlns:a16="http://schemas.microsoft.com/office/drawing/2014/main" id="{130FA2A2-8989-4199-B66F-5589AFBF680D}"/>
              </a:ext>
            </a:extLst>
          </p:cNvPr>
          <p:cNvGrpSpPr>
            <a:grpSpLocks noChangeAspect="1"/>
          </p:cNvGrpSpPr>
          <p:nvPr userDrawn="1"/>
        </p:nvGrpSpPr>
        <p:grpSpPr bwMode="auto">
          <a:xfrm>
            <a:off x="8083551" y="4198939"/>
            <a:ext cx="866775" cy="866775"/>
            <a:chOff x="5092" y="2645"/>
            <a:chExt cx="546" cy="546"/>
          </a:xfrm>
        </p:grpSpPr>
        <p:sp>
          <p:nvSpPr>
            <p:cNvPr id="73" name="Freeform 58">
              <a:extLst>
                <a:ext uri="{FF2B5EF4-FFF2-40B4-BE49-F238E27FC236}">
                  <a16:creationId xmlns:a16="http://schemas.microsoft.com/office/drawing/2014/main" id="{787FDABD-91F7-42E2-9F4C-707C202A2304}"/>
                </a:ext>
              </a:extLst>
            </p:cNvPr>
            <p:cNvSpPr>
              <a:spLocks/>
            </p:cNvSpPr>
            <p:nvPr userDrawn="1"/>
          </p:nvSpPr>
          <p:spPr bwMode="auto">
            <a:xfrm>
              <a:off x="5092" y="2918"/>
              <a:ext cx="546" cy="273"/>
            </a:xfrm>
            <a:custGeom>
              <a:avLst/>
              <a:gdLst>
                <a:gd name="T0" fmla="*/ 0 w 2879"/>
                <a:gd name="T1" fmla="*/ 1440 h 1440"/>
                <a:gd name="T2" fmla="*/ 0 w 2879"/>
                <a:gd name="T3" fmla="*/ 1440 h 1440"/>
                <a:gd name="T4" fmla="*/ 2879 w 2879"/>
                <a:gd name="T5" fmla="*/ 1440 h 1440"/>
                <a:gd name="T6" fmla="*/ 1439 w 2879"/>
                <a:gd name="T7" fmla="*/ 0 h 1440"/>
                <a:gd name="T8" fmla="*/ 0 w 2879"/>
                <a:gd name="T9" fmla="*/ 1440 h 1440"/>
              </a:gdLst>
              <a:ahLst/>
              <a:cxnLst>
                <a:cxn ang="0">
                  <a:pos x="T0" y="T1"/>
                </a:cxn>
                <a:cxn ang="0">
                  <a:pos x="T2" y="T3"/>
                </a:cxn>
                <a:cxn ang="0">
                  <a:pos x="T4" y="T5"/>
                </a:cxn>
                <a:cxn ang="0">
                  <a:pos x="T6" y="T7"/>
                </a:cxn>
                <a:cxn ang="0">
                  <a:pos x="T8" y="T9"/>
                </a:cxn>
              </a:cxnLst>
              <a:rect l="0" t="0" r="r" b="b"/>
              <a:pathLst>
                <a:path w="2879" h="1440">
                  <a:moveTo>
                    <a:pt x="0" y="1440"/>
                  </a:moveTo>
                  <a:lnTo>
                    <a:pt x="0" y="1440"/>
                  </a:lnTo>
                  <a:lnTo>
                    <a:pt x="2879" y="1440"/>
                  </a:lnTo>
                  <a:lnTo>
                    <a:pt x="1439" y="0"/>
                  </a:lnTo>
                  <a:lnTo>
                    <a:pt x="0" y="1440"/>
                  </a:lnTo>
                  <a:close/>
                </a:path>
              </a:pathLst>
            </a:custGeom>
            <a:solidFill>
              <a:srgbClr val="05BF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74" name="Freeform 59">
              <a:extLst>
                <a:ext uri="{FF2B5EF4-FFF2-40B4-BE49-F238E27FC236}">
                  <a16:creationId xmlns:a16="http://schemas.microsoft.com/office/drawing/2014/main" id="{BBA4690C-C01C-402F-90E4-5D46CB1106BD}"/>
                </a:ext>
              </a:extLst>
            </p:cNvPr>
            <p:cNvSpPr>
              <a:spLocks/>
            </p:cNvSpPr>
            <p:nvPr userDrawn="1"/>
          </p:nvSpPr>
          <p:spPr bwMode="auto">
            <a:xfrm>
              <a:off x="5092" y="2645"/>
              <a:ext cx="546" cy="273"/>
            </a:xfrm>
            <a:custGeom>
              <a:avLst/>
              <a:gdLst>
                <a:gd name="T0" fmla="*/ 1439 w 2879"/>
                <a:gd name="T1" fmla="*/ 0 h 1439"/>
                <a:gd name="T2" fmla="*/ 1439 w 2879"/>
                <a:gd name="T3" fmla="*/ 0 h 1439"/>
                <a:gd name="T4" fmla="*/ 0 w 2879"/>
                <a:gd name="T5" fmla="*/ 1439 h 1439"/>
                <a:gd name="T6" fmla="*/ 2879 w 2879"/>
                <a:gd name="T7" fmla="*/ 1439 h 1439"/>
                <a:gd name="T8" fmla="*/ 1439 w 2879"/>
                <a:gd name="T9" fmla="*/ 0 h 1439"/>
              </a:gdLst>
              <a:ahLst/>
              <a:cxnLst>
                <a:cxn ang="0">
                  <a:pos x="T0" y="T1"/>
                </a:cxn>
                <a:cxn ang="0">
                  <a:pos x="T2" y="T3"/>
                </a:cxn>
                <a:cxn ang="0">
                  <a:pos x="T4" y="T5"/>
                </a:cxn>
                <a:cxn ang="0">
                  <a:pos x="T6" y="T7"/>
                </a:cxn>
                <a:cxn ang="0">
                  <a:pos x="T8" y="T9"/>
                </a:cxn>
              </a:cxnLst>
              <a:rect l="0" t="0" r="r" b="b"/>
              <a:pathLst>
                <a:path w="2879" h="1439">
                  <a:moveTo>
                    <a:pt x="1439" y="0"/>
                  </a:moveTo>
                  <a:lnTo>
                    <a:pt x="1439" y="0"/>
                  </a:lnTo>
                  <a:lnTo>
                    <a:pt x="0" y="1439"/>
                  </a:lnTo>
                  <a:lnTo>
                    <a:pt x="2879" y="1439"/>
                  </a:lnTo>
                  <a:lnTo>
                    <a:pt x="1439" y="0"/>
                  </a:lnTo>
                  <a:close/>
                </a:path>
              </a:pathLst>
            </a:custGeom>
            <a:solidFill>
              <a:srgbClr val="05BF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75" name="Group 62">
            <a:extLst>
              <a:ext uri="{FF2B5EF4-FFF2-40B4-BE49-F238E27FC236}">
                <a16:creationId xmlns:a16="http://schemas.microsoft.com/office/drawing/2014/main" id="{CC7C9E92-E8EB-4752-AACF-643514E1812B}"/>
              </a:ext>
            </a:extLst>
          </p:cNvPr>
          <p:cNvGrpSpPr>
            <a:grpSpLocks noChangeAspect="1"/>
          </p:cNvGrpSpPr>
          <p:nvPr userDrawn="1"/>
        </p:nvGrpSpPr>
        <p:grpSpPr bwMode="auto">
          <a:xfrm>
            <a:off x="9078913" y="5180013"/>
            <a:ext cx="850900" cy="850900"/>
            <a:chOff x="5719" y="3263"/>
            <a:chExt cx="536" cy="536"/>
          </a:xfrm>
        </p:grpSpPr>
        <p:sp>
          <p:nvSpPr>
            <p:cNvPr id="77" name="Freeform 63">
              <a:extLst>
                <a:ext uri="{FF2B5EF4-FFF2-40B4-BE49-F238E27FC236}">
                  <a16:creationId xmlns:a16="http://schemas.microsoft.com/office/drawing/2014/main" id="{5CEC3335-95AA-4B18-B886-032BE64CE5DE}"/>
                </a:ext>
              </a:extLst>
            </p:cNvPr>
            <p:cNvSpPr>
              <a:spLocks/>
            </p:cNvSpPr>
            <p:nvPr userDrawn="1"/>
          </p:nvSpPr>
          <p:spPr bwMode="auto">
            <a:xfrm>
              <a:off x="5719" y="3263"/>
              <a:ext cx="268" cy="536"/>
            </a:xfrm>
            <a:custGeom>
              <a:avLst/>
              <a:gdLst>
                <a:gd name="T0" fmla="*/ 0 w 1439"/>
                <a:gd name="T1" fmla="*/ 0 h 2879"/>
                <a:gd name="T2" fmla="*/ 0 w 1439"/>
                <a:gd name="T3" fmla="*/ 0 h 2879"/>
                <a:gd name="T4" fmla="*/ 1439 w 1439"/>
                <a:gd name="T5" fmla="*/ 1439 h 2879"/>
                <a:gd name="T6" fmla="*/ 0 w 1439"/>
                <a:gd name="T7" fmla="*/ 2879 h 2879"/>
                <a:gd name="T8" fmla="*/ 0 w 1439"/>
                <a:gd name="T9" fmla="*/ 0 h 2879"/>
              </a:gdLst>
              <a:ahLst/>
              <a:cxnLst>
                <a:cxn ang="0">
                  <a:pos x="T0" y="T1"/>
                </a:cxn>
                <a:cxn ang="0">
                  <a:pos x="T2" y="T3"/>
                </a:cxn>
                <a:cxn ang="0">
                  <a:pos x="T4" y="T5"/>
                </a:cxn>
                <a:cxn ang="0">
                  <a:pos x="T6" y="T7"/>
                </a:cxn>
                <a:cxn ang="0">
                  <a:pos x="T8" y="T9"/>
                </a:cxn>
              </a:cxnLst>
              <a:rect l="0" t="0" r="r" b="b"/>
              <a:pathLst>
                <a:path w="1439" h="2879">
                  <a:moveTo>
                    <a:pt x="0" y="0"/>
                  </a:moveTo>
                  <a:lnTo>
                    <a:pt x="0" y="0"/>
                  </a:lnTo>
                  <a:cubicBezTo>
                    <a:pt x="795" y="0"/>
                    <a:pt x="1439" y="643"/>
                    <a:pt x="1439" y="1439"/>
                  </a:cubicBezTo>
                  <a:cubicBezTo>
                    <a:pt x="1439" y="2234"/>
                    <a:pt x="795" y="2879"/>
                    <a:pt x="0" y="2879"/>
                  </a:cubicBezTo>
                  <a:lnTo>
                    <a:pt x="0" y="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78" name="Freeform 64">
              <a:extLst>
                <a:ext uri="{FF2B5EF4-FFF2-40B4-BE49-F238E27FC236}">
                  <a16:creationId xmlns:a16="http://schemas.microsoft.com/office/drawing/2014/main" id="{CD4AA94B-B2E4-4DED-8473-D8DCBC8F97E5}"/>
                </a:ext>
              </a:extLst>
            </p:cNvPr>
            <p:cNvSpPr>
              <a:spLocks/>
            </p:cNvSpPr>
            <p:nvPr userDrawn="1"/>
          </p:nvSpPr>
          <p:spPr bwMode="auto">
            <a:xfrm>
              <a:off x="5987" y="3263"/>
              <a:ext cx="268" cy="536"/>
            </a:xfrm>
            <a:custGeom>
              <a:avLst/>
              <a:gdLst>
                <a:gd name="T0" fmla="*/ 1440 w 1440"/>
                <a:gd name="T1" fmla="*/ 2879 h 2879"/>
                <a:gd name="T2" fmla="*/ 1440 w 1440"/>
                <a:gd name="T3" fmla="*/ 2879 h 2879"/>
                <a:gd name="T4" fmla="*/ 0 w 1440"/>
                <a:gd name="T5" fmla="*/ 1439 h 2879"/>
                <a:gd name="T6" fmla="*/ 1440 w 1440"/>
                <a:gd name="T7" fmla="*/ 0 h 2879"/>
                <a:gd name="T8" fmla="*/ 1440 w 1440"/>
                <a:gd name="T9" fmla="*/ 2879 h 2879"/>
              </a:gdLst>
              <a:ahLst/>
              <a:cxnLst>
                <a:cxn ang="0">
                  <a:pos x="T0" y="T1"/>
                </a:cxn>
                <a:cxn ang="0">
                  <a:pos x="T2" y="T3"/>
                </a:cxn>
                <a:cxn ang="0">
                  <a:pos x="T4" y="T5"/>
                </a:cxn>
                <a:cxn ang="0">
                  <a:pos x="T6" y="T7"/>
                </a:cxn>
                <a:cxn ang="0">
                  <a:pos x="T8" y="T9"/>
                </a:cxn>
              </a:cxnLst>
              <a:rect l="0" t="0" r="r" b="b"/>
              <a:pathLst>
                <a:path w="1440" h="2879">
                  <a:moveTo>
                    <a:pt x="1440" y="2879"/>
                  </a:moveTo>
                  <a:lnTo>
                    <a:pt x="1440" y="2879"/>
                  </a:lnTo>
                  <a:cubicBezTo>
                    <a:pt x="645" y="2879"/>
                    <a:pt x="0" y="2234"/>
                    <a:pt x="0" y="1439"/>
                  </a:cubicBezTo>
                  <a:cubicBezTo>
                    <a:pt x="0" y="643"/>
                    <a:pt x="645" y="0"/>
                    <a:pt x="1440" y="0"/>
                  </a:cubicBezTo>
                  <a:lnTo>
                    <a:pt x="1440" y="2879"/>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
        <p:nvSpPr>
          <p:cNvPr id="81" name="Freeform 68">
            <a:extLst>
              <a:ext uri="{FF2B5EF4-FFF2-40B4-BE49-F238E27FC236}">
                <a16:creationId xmlns:a16="http://schemas.microsoft.com/office/drawing/2014/main" id="{D11B748C-48E8-47DD-8863-CFFE1EC5D318}"/>
              </a:ext>
            </a:extLst>
          </p:cNvPr>
          <p:cNvSpPr>
            <a:spLocks/>
          </p:cNvSpPr>
          <p:nvPr userDrawn="1"/>
        </p:nvSpPr>
        <p:spPr bwMode="auto">
          <a:xfrm>
            <a:off x="9078913" y="4198938"/>
            <a:ext cx="850900" cy="850900"/>
          </a:xfrm>
          <a:custGeom>
            <a:avLst/>
            <a:gdLst>
              <a:gd name="T0" fmla="*/ 2159 w 2879"/>
              <a:gd name="T1" fmla="*/ 1439 h 2879"/>
              <a:gd name="T2" fmla="*/ 2159 w 2879"/>
              <a:gd name="T3" fmla="*/ 1439 h 2879"/>
              <a:gd name="T4" fmla="*/ 2879 w 2879"/>
              <a:gd name="T5" fmla="*/ 719 h 2879"/>
              <a:gd name="T6" fmla="*/ 2879 w 2879"/>
              <a:gd name="T7" fmla="*/ 0 h 2879"/>
              <a:gd name="T8" fmla="*/ 0 w 2879"/>
              <a:gd name="T9" fmla="*/ 0 h 2879"/>
              <a:gd name="T10" fmla="*/ 0 w 2879"/>
              <a:gd name="T11" fmla="*/ 719 h 2879"/>
              <a:gd name="T12" fmla="*/ 719 w 2879"/>
              <a:gd name="T13" fmla="*/ 1439 h 2879"/>
              <a:gd name="T14" fmla="*/ 0 w 2879"/>
              <a:gd name="T15" fmla="*/ 2159 h 2879"/>
              <a:gd name="T16" fmla="*/ 0 w 2879"/>
              <a:gd name="T17" fmla="*/ 2879 h 2879"/>
              <a:gd name="T18" fmla="*/ 2879 w 2879"/>
              <a:gd name="T19" fmla="*/ 2879 h 2879"/>
              <a:gd name="T20" fmla="*/ 2879 w 2879"/>
              <a:gd name="T21" fmla="*/ 2159 h 2879"/>
              <a:gd name="T22" fmla="*/ 2159 w 2879"/>
              <a:gd name="T23" fmla="*/ 1439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9" h="2879">
                <a:moveTo>
                  <a:pt x="2159" y="1439"/>
                </a:moveTo>
                <a:lnTo>
                  <a:pt x="2159" y="1439"/>
                </a:lnTo>
                <a:cubicBezTo>
                  <a:pt x="2159" y="1041"/>
                  <a:pt x="2482" y="719"/>
                  <a:pt x="2879" y="719"/>
                </a:cubicBezTo>
                <a:lnTo>
                  <a:pt x="2879" y="0"/>
                </a:lnTo>
                <a:lnTo>
                  <a:pt x="0" y="0"/>
                </a:lnTo>
                <a:lnTo>
                  <a:pt x="0" y="719"/>
                </a:lnTo>
                <a:cubicBezTo>
                  <a:pt x="397" y="719"/>
                  <a:pt x="719" y="1041"/>
                  <a:pt x="719" y="1439"/>
                </a:cubicBezTo>
                <a:cubicBezTo>
                  <a:pt x="719" y="1836"/>
                  <a:pt x="397" y="2159"/>
                  <a:pt x="0" y="2159"/>
                </a:cubicBezTo>
                <a:lnTo>
                  <a:pt x="0" y="2879"/>
                </a:lnTo>
                <a:lnTo>
                  <a:pt x="2879" y="2879"/>
                </a:lnTo>
                <a:lnTo>
                  <a:pt x="2879" y="2159"/>
                </a:lnTo>
                <a:cubicBezTo>
                  <a:pt x="2482" y="2159"/>
                  <a:pt x="2159" y="1836"/>
                  <a:pt x="2159" y="1439"/>
                </a:cubicBezTo>
                <a:close/>
              </a:path>
            </a:pathLst>
          </a:custGeom>
          <a:solidFill>
            <a:srgbClr val="4F17A8"/>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grpSp>
        <p:nvGrpSpPr>
          <p:cNvPr id="82" name="Group 71">
            <a:extLst>
              <a:ext uri="{FF2B5EF4-FFF2-40B4-BE49-F238E27FC236}">
                <a16:creationId xmlns:a16="http://schemas.microsoft.com/office/drawing/2014/main" id="{BE0F8441-0A8B-4441-A189-5BCF387D8810}"/>
              </a:ext>
            </a:extLst>
          </p:cNvPr>
          <p:cNvGrpSpPr>
            <a:grpSpLocks noChangeAspect="1"/>
          </p:cNvGrpSpPr>
          <p:nvPr userDrawn="1"/>
        </p:nvGrpSpPr>
        <p:grpSpPr bwMode="auto">
          <a:xfrm>
            <a:off x="9078913" y="3233738"/>
            <a:ext cx="850900" cy="850900"/>
            <a:chOff x="5719" y="2037"/>
            <a:chExt cx="536" cy="536"/>
          </a:xfrm>
        </p:grpSpPr>
        <p:sp>
          <p:nvSpPr>
            <p:cNvPr id="84" name="Freeform 72">
              <a:extLst>
                <a:ext uri="{FF2B5EF4-FFF2-40B4-BE49-F238E27FC236}">
                  <a16:creationId xmlns:a16="http://schemas.microsoft.com/office/drawing/2014/main" id="{1B7030F7-68A4-4BE5-8C9E-6F296FEB7138}"/>
                </a:ext>
              </a:extLst>
            </p:cNvPr>
            <p:cNvSpPr>
              <a:spLocks/>
            </p:cNvSpPr>
            <p:nvPr userDrawn="1"/>
          </p:nvSpPr>
          <p:spPr bwMode="auto">
            <a:xfrm>
              <a:off x="5853" y="2171"/>
              <a:ext cx="268" cy="268"/>
            </a:xfrm>
            <a:custGeom>
              <a:avLst/>
              <a:gdLst>
                <a:gd name="T0" fmla="*/ 1440 w 1440"/>
                <a:gd name="T1" fmla="*/ 720 h 1440"/>
                <a:gd name="T2" fmla="*/ 1440 w 1440"/>
                <a:gd name="T3" fmla="*/ 720 h 1440"/>
                <a:gd name="T4" fmla="*/ 720 w 1440"/>
                <a:gd name="T5" fmla="*/ 1440 h 1440"/>
                <a:gd name="T6" fmla="*/ 0 w 1440"/>
                <a:gd name="T7" fmla="*/ 720 h 1440"/>
                <a:gd name="T8" fmla="*/ 720 w 1440"/>
                <a:gd name="T9" fmla="*/ 0 h 1440"/>
                <a:gd name="T10" fmla="*/ 1440 w 1440"/>
                <a:gd name="T11" fmla="*/ 720 h 1440"/>
              </a:gdLst>
              <a:ahLst/>
              <a:cxnLst>
                <a:cxn ang="0">
                  <a:pos x="T0" y="T1"/>
                </a:cxn>
                <a:cxn ang="0">
                  <a:pos x="T2" y="T3"/>
                </a:cxn>
                <a:cxn ang="0">
                  <a:pos x="T4" y="T5"/>
                </a:cxn>
                <a:cxn ang="0">
                  <a:pos x="T6" y="T7"/>
                </a:cxn>
                <a:cxn ang="0">
                  <a:pos x="T8" y="T9"/>
                </a:cxn>
                <a:cxn ang="0">
                  <a:pos x="T10" y="T11"/>
                </a:cxn>
              </a:cxnLst>
              <a:rect l="0" t="0" r="r" b="b"/>
              <a:pathLst>
                <a:path w="1440" h="1440">
                  <a:moveTo>
                    <a:pt x="1440" y="720"/>
                  </a:moveTo>
                  <a:lnTo>
                    <a:pt x="1440" y="720"/>
                  </a:lnTo>
                  <a:cubicBezTo>
                    <a:pt x="1440" y="1118"/>
                    <a:pt x="1118" y="1440"/>
                    <a:pt x="720" y="1440"/>
                  </a:cubicBezTo>
                  <a:cubicBezTo>
                    <a:pt x="323" y="1440"/>
                    <a:pt x="0" y="1118"/>
                    <a:pt x="0" y="720"/>
                  </a:cubicBezTo>
                  <a:cubicBezTo>
                    <a:pt x="0" y="323"/>
                    <a:pt x="323" y="0"/>
                    <a:pt x="720" y="0"/>
                  </a:cubicBezTo>
                  <a:cubicBezTo>
                    <a:pt x="1118" y="0"/>
                    <a:pt x="1440" y="323"/>
                    <a:pt x="1440" y="72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85" name="Freeform 73">
              <a:extLst>
                <a:ext uri="{FF2B5EF4-FFF2-40B4-BE49-F238E27FC236}">
                  <a16:creationId xmlns:a16="http://schemas.microsoft.com/office/drawing/2014/main" id="{C4E023A4-B5D0-40F6-8757-87B3BD02D6ED}"/>
                </a:ext>
              </a:extLst>
            </p:cNvPr>
            <p:cNvSpPr>
              <a:spLocks/>
            </p:cNvSpPr>
            <p:nvPr userDrawn="1"/>
          </p:nvSpPr>
          <p:spPr bwMode="auto">
            <a:xfrm>
              <a:off x="6087" y="2037"/>
              <a:ext cx="168" cy="167"/>
            </a:xfrm>
            <a:custGeom>
              <a:avLst/>
              <a:gdLst>
                <a:gd name="T0" fmla="*/ 900 w 900"/>
                <a:gd name="T1" fmla="*/ 449 h 898"/>
                <a:gd name="T2" fmla="*/ 900 w 900"/>
                <a:gd name="T3" fmla="*/ 449 h 898"/>
                <a:gd name="T4" fmla="*/ 450 w 900"/>
                <a:gd name="T5" fmla="*/ 898 h 898"/>
                <a:gd name="T6" fmla="*/ 0 w 900"/>
                <a:gd name="T7" fmla="*/ 449 h 898"/>
                <a:gd name="T8" fmla="*/ 450 w 900"/>
                <a:gd name="T9" fmla="*/ 0 h 898"/>
                <a:gd name="T10" fmla="*/ 900 w 900"/>
                <a:gd name="T11" fmla="*/ 449 h 898"/>
              </a:gdLst>
              <a:ahLst/>
              <a:cxnLst>
                <a:cxn ang="0">
                  <a:pos x="T0" y="T1"/>
                </a:cxn>
                <a:cxn ang="0">
                  <a:pos x="T2" y="T3"/>
                </a:cxn>
                <a:cxn ang="0">
                  <a:pos x="T4" y="T5"/>
                </a:cxn>
                <a:cxn ang="0">
                  <a:pos x="T6" y="T7"/>
                </a:cxn>
                <a:cxn ang="0">
                  <a:pos x="T8" y="T9"/>
                </a:cxn>
                <a:cxn ang="0">
                  <a:pos x="T10" y="T11"/>
                </a:cxn>
              </a:cxnLst>
              <a:rect l="0" t="0" r="r" b="b"/>
              <a:pathLst>
                <a:path w="900" h="898">
                  <a:moveTo>
                    <a:pt x="900" y="449"/>
                  </a:moveTo>
                  <a:lnTo>
                    <a:pt x="900" y="449"/>
                  </a:lnTo>
                  <a:cubicBezTo>
                    <a:pt x="900" y="697"/>
                    <a:pt x="699" y="898"/>
                    <a:pt x="450" y="898"/>
                  </a:cubicBezTo>
                  <a:cubicBezTo>
                    <a:pt x="202" y="898"/>
                    <a:pt x="0" y="697"/>
                    <a:pt x="0" y="449"/>
                  </a:cubicBezTo>
                  <a:cubicBezTo>
                    <a:pt x="0" y="200"/>
                    <a:pt x="202" y="0"/>
                    <a:pt x="450" y="0"/>
                  </a:cubicBezTo>
                  <a:cubicBezTo>
                    <a:pt x="699" y="0"/>
                    <a:pt x="900" y="200"/>
                    <a:pt x="900" y="449"/>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86" name="Freeform 74">
              <a:extLst>
                <a:ext uri="{FF2B5EF4-FFF2-40B4-BE49-F238E27FC236}">
                  <a16:creationId xmlns:a16="http://schemas.microsoft.com/office/drawing/2014/main" id="{03FC1AEA-9C81-4886-A97A-B8326D8C29B8}"/>
                </a:ext>
              </a:extLst>
            </p:cNvPr>
            <p:cNvSpPr>
              <a:spLocks/>
            </p:cNvSpPr>
            <p:nvPr userDrawn="1"/>
          </p:nvSpPr>
          <p:spPr bwMode="auto">
            <a:xfrm>
              <a:off x="5719" y="2037"/>
              <a:ext cx="167" cy="167"/>
            </a:xfrm>
            <a:custGeom>
              <a:avLst/>
              <a:gdLst>
                <a:gd name="T0" fmla="*/ 899 w 899"/>
                <a:gd name="T1" fmla="*/ 449 h 898"/>
                <a:gd name="T2" fmla="*/ 899 w 899"/>
                <a:gd name="T3" fmla="*/ 449 h 898"/>
                <a:gd name="T4" fmla="*/ 449 w 899"/>
                <a:gd name="T5" fmla="*/ 898 h 898"/>
                <a:gd name="T6" fmla="*/ 0 w 899"/>
                <a:gd name="T7" fmla="*/ 449 h 898"/>
                <a:gd name="T8" fmla="*/ 449 w 899"/>
                <a:gd name="T9" fmla="*/ 0 h 898"/>
                <a:gd name="T10" fmla="*/ 899 w 899"/>
                <a:gd name="T11" fmla="*/ 449 h 898"/>
              </a:gdLst>
              <a:ahLst/>
              <a:cxnLst>
                <a:cxn ang="0">
                  <a:pos x="T0" y="T1"/>
                </a:cxn>
                <a:cxn ang="0">
                  <a:pos x="T2" y="T3"/>
                </a:cxn>
                <a:cxn ang="0">
                  <a:pos x="T4" y="T5"/>
                </a:cxn>
                <a:cxn ang="0">
                  <a:pos x="T6" y="T7"/>
                </a:cxn>
                <a:cxn ang="0">
                  <a:pos x="T8" y="T9"/>
                </a:cxn>
                <a:cxn ang="0">
                  <a:pos x="T10" y="T11"/>
                </a:cxn>
              </a:cxnLst>
              <a:rect l="0" t="0" r="r" b="b"/>
              <a:pathLst>
                <a:path w="899" h="898">
                  <a:moveTo>
                    <a:pt x="899" y="449"/>
                  </a:moveTo>
                  <a:lnTo>
                    <a:pt x="899" y="449"/>
                  </a:lnTo>
                  <a:cubicBezTo>
                    <a:pt x="899" y="697"/>
                    <a:pt x="698" y="898"/>
                    <a:pt x="449" y="898"/>
                  </a:cubicBezTo>
                  <a:cubicBezTo>
                    <a:pt x="201" y="898"/>
                    <a:pt x="0" y="697"/>
                    <a:pt x="0" y="449"/>
                  </a:cubicBezTo>
                  <a:cubicBezTo>
                    <a:pt x="0" y="200"/>
                    <a:pt x="201" y="0"/>
                    <a:pt x="449" y="0"/>
                  </a:cubicBezTo>
                  <a:cubicBezTo>
                    <a:pt x="698" y="0"/>
                    <a:pt x="899" y="200"/>
                    <a:pt x="899" y="449"/>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87" name="Freeform 75">
              <a:extLst>
                <a:ext uri="{FF2B5EF4-FFF2-40B4-BE49-F238E27FC236}">
                  <a16:creationId xmlns:a16="http://schemas.microsoft.com/office/drawing/2014/main" id="{9376D845-7D72-4DD9-B3BD-1DB88C02C265}"/>
                </a:ext>
              </a:extLst>
            </p:cNvPr>
            <p:cNvSpPr>
              <a:spLocks/>
            </p:cNvSpPr>
            <p:nvPr userDrawn="1"/>
          </p:nvSpPr>
          <p:spPr bwMode="auto">
            <a:xfrm>
              <a:off x="6087" y="2405"/>
              <a:ext cx="168" cy="168"/>
            </a:xfrm>
            <a:custGeom>
              <a:avLst/>
              <a:gdLst>
                <a:gd name="T0" fmla="*/ 900 w 900"/>
                <a:gd name="T1" fmla="*/ 450 h 900"/>
                <a:gd name="T2" fmla="*/ 900 w 900"/>
                <a:gd name="T3" fmla="*/ 450 h 900"/>
                <a:gd name="T4" fmla="*/ 450 w 900"/>
                <a:gd name="T5" fmla="*/ 900 h 900"/>
                <a:gd name="T6" fmla="*/ 0 w 900"/>
                <a:gd name="T7" fmla="*/ 450 h 900"/>
                <a:gd name="T8" fmla="*/ 450 w 900"/>
                <a:gd name="T9" fmla="*/ 0 h 900"/>
                <a:gd name="T10" fmla="*/ 900 w 900"/>
                <a:gd name="T11" fmla="*/ 450 h 900"/>
              </a:gdLst>
              <a:ahLst/>
              <a:cxnLst>
                <a:cxn ang="0">
                  <a:pos x="T0" y="T1"/>
                </a:cxn>
                <a:cxn ang="0">
                  <a:pos x="T2" y="T3"/>
                </a:cxn>
                <a:cxn ang="0">
                  <a:pos x="T4" y="T5"/>
                </a:cxn>
                <a:cxn ang="0">
                  <a:pos x="T6" y="T7"/>
                </a:cxn>
                <a:cxn ang="0">
                  <a:pos x="T8" y="T9"/>
                </a:cxn>
                <a:cxn ang="0">
                  <a:pos x="T10" y="T11"/>
                </a:cxn>
              </a:cxnLst>
              <a:rect l="0" t="0" r="r" b="b"/>
              <a:pathLst>
                <a:path w="900" h="900">
                  <a:moveTo>
                    <a:pt x="900" y="450"/>
                  </a:moveTo>
                  <a:lnTo>
                    <a:pt x="900" y="450"/>
                  </a:lnTo>
                  <a:cubicBezTo>
                    <a:pt x="900" y="699"/>
                    <a:pt x="699" y="900"/>
                    <a:pt x="450" y="900"/>
                  </a:cubicBezTo>
                  <a:cubicBezTo>
                    <a:pt x="202" y="900"/>
                    <a:pt x="0" y="699"/>
                    <a:pt x="0" y="450"/>
                  </a:cubicBezTo>
                  <a:cubicBezTo>
                    <a:pt x="0" y="202"/>
                    <a:pt x="202" y="0"/>
                    <a:pt x="450" y="0"/>
                  </a:cubicBezTo>
                  <a:cubicBezTo>
                    <a:pt x="699" y="0"/>
                    <a:pt x="900" y="202"/>
                    <a:pt x="900" y="45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88" name="Freeform 76">
              <a:extLst>
                <a:ext uri="{FF2B5EF4-FFF2-40B4-BE49-F238E27FC236}">
                  <a16:creationId xmlns:a16="http://schemas.microsoft.com/office/drawing/2014/main" id="{67CDA466-B5ED-4A64-8103-AE1A275AE107}"/>
                </a:ext>
              </a:extLst>
            </p:cNvPr>
            <p:cNvSpPr>
              <a:spLocks/>
            </p:cNvSpPr>
            <p:nvPr userDrawn="1"/>
          </p:nvSpPr>
          <p:spPr bwMode="auto">
            <a:xfrm>
              <a:off x="5719" y="2405"/>
              <a:ext cx="167" cy="168"/>
            </a:xfrm>
            <a:custGeom>
              <a:avLst/>
              <a:gdLst>
                <a:gd name="T0" fmla="*/ 899 w 899"/>
                <a:gd name="T1" fmla="*/ 450 h 900"/>
                <a:gd name="T2" fmla="*/ 899 w 899"/>
                <a:gd name="T3" fmla="*/ 450 h 900"/>
                <a:gd name="T4" fmla="*/ 449 w 899"/>
                <a:gd name="T5" fmla="*/ 900 h 900"/>
                <a:gd name="T6" fmla="*/ 0 w 899"/>
                <a:gd name="T7" fmla="*/ 450 h 900"/>
                <a:gd name="T8" fmla="*/ 449 w 899"/>
                <a:gd name="T9" fmla="*/ 0 h 900"/>
                <a:gd name="T10" fmla="*/ 899 w 899"/>
                <a:gd name="T11" fmla="*/ 450 h 900"/>
              </a:gdLst>
              <a:ahLst/>
              <a:cxnLst>
                <a:cxn ang="0">
                  <a:pos x="T0" y="T1"/>
                </a:cxn>
                <a:cxn ang="0">
                  <a:pos x="T2" y="T3"/>
                </a:cxn>
                <a:cxn ang="0">
                  <a:pos x="T4" y="T5"/>
                </a:cxn>
                <a:cxn ang="0">
                  <a:pos x="T6" y="T7"/>
                </a:cxn>
                <a:cxn ang="0">
                  <a:pos x="T8" y="T9"/>
                </a:cxn>
                <a:cxn ang="0">
                  <a:pos x="T10" y="T11"/>
                </a:cxn>
              </a:cxnLst>
              <a:rect l="0" t="0" r="r" b="b"/>
              <a:pathLst>
                <a:path w="899" h="900">
                  <a:moveTo>
                    <a:pt x="899" y="450"/>
                  </a:moveTo>
                  <a:lnTo>
                    <a:pt x="899" y="450"/>
                  </a:lnTo>
                  <a:cubicBezTo>
                    <a:pt x="899" y="699"/>
                    <a:pt x="698" y="900"/>
                    <a:pt x="449" y="900"/>
                  </a:cubicBezTo>
                  <a:cubicBezTo>
                    <a:pt x="201" y="900"/>
                    <a:pt x="0" y="699"/>
                    <a:pt x="0" y="450"/>
                  </a:cubicBezTo>
                  <a:cubicBezTo>
                    <a:pt x="0" y="202"/>
                    <a:pt x="201" y="0"/>
                    <a:pt x="449" y="0"/>
                  </a:cubicBezTo>
                  <a:cubicBezTo>
                    <a:pt x="698" y="0"/>
                    <a:pt x="899" y="202"/>
                    <a:pt x="899" y="45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89" name="Group 79">
            <a:extLst>
              <a:ext uri="{FF2B5EF4-FFF2-40B4-BE49-F238E27FC236}">
                <a16:creationId xmlns:a16="http://schemas.microsoft.com/office/drawing/2014/main" id="{F248729B-9CB3-46CE-8AE0-6E77E6F62DDF}"/>
              </a:ext>
            </a:extLst>
          </p:cNvPr>
          <p:cNvGrpSpPr>
            <a:grpSpLocks noChangeAspect="1"/>
          </p:cNvGrpSpPr>
          <p:nvPr userDrawn="1"/>
        </p:nvGrpSpPr>
        <p:grpSpPr bwMode="auto">
          <a:xfrm>
            <a:off x="9096375" y="1285875"/>
            <a:ext cx="833438" cy="833438"/>
            <a:chOff x="5730" y="810"/>
            <a:chExt cx="525" cy="525"/>
          </a:xfrm>
        </p:grpSpPr>
        <p:sp>
          <p:nvSpPr>
            <p:cNvPr id="91" name="Freeform 80">
              <a:extLst>
                <a:ext uri="{FF2B5EF4-FFF2-40B4-BE49-F238E27FC236}">
                  <a16:creationId xmlns:a16="http://schemas.microsoft.com/office/drawing/2014/main" id="{BCC48AFC-0576-4C5E-B1B8-A3477BEAFE0B}"/>
                </a:ext>
              </a:extLst>
            </p:cNvPr>
            <p:cNvSpPr>
              <a:spLocks/>
            </p:cNvSpPr>
            <p:nvPr userDrawn="1"/>
          </p:nvSpPr>
          <p:spPr bwMode="auto">
            <a:xfrm>
              <a:off x="5730" y="810"/>
              <a:ext cx="262" cy="525"/>
            </a:xfrm>
            <a:custGeom>
              <a:avLst/>
              <a:gdLst>
                <a:gd name="T0" fmla="*/ 0 w 1439"/>
                <a:gd name="T1" fmla="*/ 0 h 2879"/>
                <a:gd name="T2" fmla="*/ 0 w 1439"/>
                <a:gd name="T3" fmla="*/ 0 h 2879"/>
                <a:gd name="T4" fmla="*/ 1439 w 1439"/>
                <a:gd name="T5" fmla="*/ 1439 h 2879"/>
                <a:gd name="T6" fmla="*/ 0 w 1439"/>
                <a:gd name="T7" fmla="*/ 2879 h 2879"/>
                <a:gd name="T8" fmla="*/ 0 w 1439"/>
                <a:gd name="T9" fmla="*/ 0 h 2879"/>
              </a:gdLst>
              <a:ahLst/>
              <a:cxnLst>
                <a:cxn ang="0">
                  <a:pos x="T0" y="T1"/>
                </a:cxn>
                <a:cxn ang="0">
                  <a:pos x="T2" y="T3"/>
                </a:cxn>
                <a:cxn ang="0">
                  <a:pos x="T4" y="T5"/>
                </a:cxn>
                <a:cxn ang="0">
                  <a:pos x="T6" y="T7"/>
                </a:cxn>
                <a:cxn ang="0">
                  <a:pos x="T8" y="T9"/>
                </a:cxn>
              </a:cxnLst>
              <a:rect l="0" t="0" r="r" b="b"/>
              <a:pathLst>
                <a:path w="1439" h="2879">
                  <a:moveTo>
                    <a:pt x="0" y="0"/>
                  </a:moveTo>
                  <a:lnTo>
                    <a:pt x="0" y="0"/>
                  </a:lnTo>
                  <a:cubicBezTo>
                    <a:pt x="795" y="0"/>
                    <a:pt x="1439" y="644"/>
                    <a:pt x="1439" y="1439"/>
                  </a:cubicBezTo>
                  <a:cubicBezTo>
                    <a:pt x="1439" y="2235"/>
                    <a:pt x="795" y="2879"/>
                    <a:pt x="0" y="2879"/>
                  </a:cubicBezTo>
                  <a:lnTo>
                    <a:pt x="0" y="0"/>
                  </a:ln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92" name="Freeform 81">
              <a:extLst>
                <a:ext uri="{FF2B5EF4-FFF2-40B4-BE49-F238E27FC236}">
                  <a16:creationId xmlns:a16="http://schemas.microsoft.com/office/drawing/2014/main" id="{9A98690A-582E-4927-8C4B-DFC22FB3F452}"/>
                </a:ext>
              </a:extLst>
            </p:cNvPr>
            <p:cNvSpPr>
              <a:spLocks/>
            </p:cNvSpPr>
            <p:nvPr userDrawn="1"/>
          </p:nvSpPr>
          <p:spPr bwMode="auto">
            <a:xfrm>
              <a:off x="5992" y="810"/>
              <a:ext cx="263" cy="525"/>
            </a:xfrm>
            <a:custGeom>
              <a:avLst/>
              <a:gdLst>
                <a:gd name="T0" fmla="*/ 1440 w 1440"/>
                <a:gd name="T1" fmla="*/ 2879 h 2879"/>
                <a:gd name="T2" fmla="*/ 1440 w 1440"/>
                <a:gd name="T3" fmla="*/ 2879 h 2879"/>
                <a:gd name="T4" fmla="*/ 0 w 1440"/>
                <a:gd name="T5" fmla="*/ 1439 h 2879"/>
                <a:gd name="T6" fmla="*/ 1440 w 1440"/>
                <a:gd name="T7" fmla="*/ 0 h 2879"/>
                <a:gd name="T8" fmla="*/ 1440 w 1440"/>
                <a:gd name="T9" fmla="*/ 2879 h 2879"/>
              </a:gdLst>
              <a:ahLst/>
              <a:cxnLst>
                <a:cxn ang="0">
                  <a:pos x="T0" y="T1"/>
                </a:cxn>
                <a:cxn ang="0">
                  <a:pos x="T2" y="T3"/>
                </a:cxn>
                <a:cxn ang="0">
                  <a:pos x="T4" y="T5"/>
                </a:cxn>
                <a:cxn ang="0">
                  <a:pos x="T6" y="T7"/>
                </a:cxn>
                <a:cxn ang="0">
                  <a:pos x="T8" y="T9"/>
                </a:cxn>
              </a:cxnLst>
              <a:rect l="0" t="0" r="r" b="b"/>
              <a:pathLst>
                <a:path w="1440" h="2879">
                  <a:moveTo>
                    <a:pt x="1440" y="2879"/>
                  </a:moveTo>
                  <a:lnTo>
                    <a:pt x="1440" y="2879"/>
                  </a:lnTo>
                  <a:cubicBezTo>
                    <a:pt x="645" y="2879"/>
                    <a:pt x="0" y="2235"/>
                    <a:pt x="0" y="1439"/>
                  </a:cubicBezTo>
                  <a:cubicBezTo>
                    <a:pt x="0" y="644"/>
                    <a:pt x="645" y="0"/>
                    <a:pt x="1440" y="0"/>
                  </a:cubicBezTo>
                  <a:lnTo>
                    <a:pt x="1440" y="2879"/>
                  </a:ln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93" name="Group 84">
            <a:extLst>
              <a:ext uri="{FF2B5EF4-FFF2-40B4-BE49-F238E27FC236}">
                <a16:creationId xmlns:a16="http://schemas.microsoft.com/office/drawing/2014/main" id="{8CA821D3-849E-4892-97C7-31DEF2BADED6}"/>
              </a:ext>
            </a:extLst>
          </p:cNvPr>
          <p:cNvGrpSpPr>
            <a:grpSpLocks noChangeAspect="1"/>
          </p:cNvGrpSpPr>
          <p:nvPr userDrawn="1"/>
        </p:nvGrpSpPr>
        <p:grpSpPr bwMode="auto">
          <a:xfrm>
            <a:off x="10013950" y="1247775"/>
            <a:ext cx="889000" cy="889000"/>
            <a:chOff x="6308" y="786"/>
            <a:chExt cx="560" cy="560"/>
          </a:xfrm>
        </p:grpSpPr>
        <p:sp>
          <p:nvSpPr>
            <p:cNvPr id="95" name="Freeform 85">
              <a:extLst>
                <a:ext uri="{FF2B5EF4-FFF2-40B4-BE49-F238E27FC236}">
                  <a16:creationId xmlns:a16="http://schemas.microsoft.com/office/drawing/2014/main" id="{30CB9293-60AA-4E56-BDD8-06E7F52B8C4B}"/>
                </a:ext>
              </a:extLst>
            </p:cNvPr>
            <p:cNvSpPr>
              <a:spLocks/>
            </p:cNvSpPr>
            <p:nvPr userDrawn="1"/>
          </p:nvSpPr>
          <p:spPr bwMode="auto">
            <a:xfrm>
              <a:off x="6308" y="786"/>
              <a:ext cx="280" cy="280"/>
            </a:xfrm>
            <a:custGeom>
              <a:avLst/>
              <a:gdLst>
                <a:gd name="T0" fmla="*/ 1439 w 1439"/>
                <a:gd name="T1" fmla="*/ 0 h 1439"/>
                <a:gd name="T2" fmla="*/ 1439 w 1439"/>
                <a:gd name="T3" fmla="*/ 0 h 1439"/>
                <a:gd name="T4" fmla="*/ 0 w 1439"/>
                <a:gd name="T5" fmla="*/ 1439 h 1439"/>
                <a:gd name="T6" fmla="*/ 1439 w 1439"/>
                <a:gd name="T7" fmla="*/ 1439 h 1439"/>
                <a:gd name="T8" fmla="*/ 1439 w 1439"/>
                <a:gd name="T9" fmla="*/ 0 h 1439"/>
              </a:gdLst>
              <a:ahLst/>
              <a:cxnLst>
                <a:cxn ang="0">
                  <a:pos x="T0" y="T1"/>
                </a:cxn>
                <a:cxn ang="0">
                  <a:pos x="T2" y="T3"/>
                </a:cxn>
                <a:cxn ang="0">
                  <a:pos x="T4" y="T5"/>
                </a:cxn>
                <a:cxn ang="0">
                  <a:pos x="T6" y="T7"/>
                </a:cxn>
                <a:cxn ang="0">
                  <a:pos x="T8" y="T9"/>
                </a:cxn>
              </a:cxnLst>
              <a:rect l="0" t="0" r="r" b="b"/>
              <a:pathLst>
                <a:path w="1439" h="1439">
                  <a:moveTo>
                    <a:pt x="1439" y="0"/>
                  </a:moveTo>
                  <a:lnTo>
                    <a:pt x="1439" y="0"/>
                  </a:lnTo>
                  <a:lnTo>
                    <a:pt x="0" y="1439"/>
                  </a:lnTo>
                  <a:lnTo>
                    <a:pt x="1439" y="1439"/>
                  </a:lnTo>
                  <a:lnTo>
                    <a:pt x="1439" y="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96" name="Freeform 86">
              <a:extLst>
                <a:ext uri="{FF2B5EF4-FFF2-40B4-BE49-F238E27FC236}">
                  <a16:creationId xmlns:a16="http://schemas.microsoft.com/office/drawing/2014/main" id="{7EBF6CE2-4ED3-4436-B9B3-90F31C03E571}"/>
                </a:ext>
              </a:extLst>
            </p:cNvPr>
            <p:cNvSpPr>
              <a:spLocks/>
            </p:cNvSpPr>
            <p:nvPr userDrawn="1"/>
          </p:nvSpPr>
          <p:spPr bwMode="auto">
            <a:xfrm>
              <a:off x="6588" y="786"/>
              <a:ext cx="280" cy="280"/>
            </a:xfrm>
            <a:custGeom>
              <a:avLst/>
              <a:gdLst>
                <a:gd name="T0" fmla="*/ 1440 w 1440"/>
                <a:gd name="T1" fmla="*/ 0 h 1439"/>
                <a:gd name="T2" fmla="*/ 1440 w 1440"/>
                <a:gd name="T3" fmla="*/ 0 h 1439"/>
                <a:gd name="T4" fmla="*/ 0 w 1440"/>
                <a:gd name="T5" fmla="*/ 1439 h 1439"/>
                <a:gd name="T6" fmla="*/ 1440 w 1440"/>
                <a:gd name="T7" fmla="*/ 1439 h 1439"/>
                <a:gd name="T8" fmla="*/ 1440 w 1440"/>
                <a:gd name="T9" fmla="*/ 0 h 1439"/>
              </a:gdLst>
              <a:ahLst/>
              <a:cxnLst>
                <a:cxn ang="0">
                  <a:pos x="T0" y="T1"/>
                </a:cxn>
                <a:cxn ang="0">
                  <a:pos x="T2" y="T3"/>
                </a:cxn>
                <a:cxn ang="0">
                  <a:pos x="T4" y="T5"/>
                </a:cxn>
                <a:cxn ang="0">
                  <a:pos x="T6" y="T7"/>
                </a:cxn>
                <a:cxn ang="0">
                  <a:pos x="T8" y="T9"/>
                </a:cxn>
              </a:cxnLst>
              <a:rect l="0" t="0" r="r" b="b"/>
              <a:pathLst>
                <a:path w="1440" h="1439">
                  <a:moveTo>
                    <a:pt x="1440" y="0"/>
                  </a:moveTo>
                  <a:lnTo>
                    <a:pt x="1440" y="0"/>
                  </a:lnTo>
                  <a:lnTo>
                    <a:pt x="0" y="1439"/>
                  </a:lnTo>
                  <a:lnTo>
                    <a:pt x="1440" y="1439"/>
                  </a:lnTo>
                  <a:lnTo>
                    <a:pt x="1440" y="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97" name="Freeform 87">
              <a:extLst>
                <a:ext uri="{FF2B5EF4-FFF2-40B4-BE49-F238E27FC236}">
                  <a16:creationId xmlns:a16="http://schemas.microsoft.com/office/drawing/2014/main" id="{4B99C8D5-CA4D-431E-BC6A-6A66E661D086}"/>
                </a:ext>
              </a:extLst>
            </p:cNvPr>
            <p:cNvSpPr>
              <a:spLocks/>
            </p:cNvSpPr>
            <p:nvPr userDrawn="1"/>
          </p:nvSpPr>
          <p:spPr bwMode="auto">
            <a:xfrm>
              <a:off x="6308" y="1066"/>
              <a:ext cx="280" cy="280"/>
            </a:xfrm>
            <a:custGeom>
              <a:avLst/>
              <a:gdLst>
                <a:gd name="T0" fmla="*/ 0 w 1439"/>
                <a:gd name="T1" fmla="*/ 1440 h 1440"/>
                <a:gd name="T2" fmla="*/ 0 w 1439"/>
                <a:gd name="T3" fmla="*/ 1440 h 1440"/>
                <a:gd name="T4" fmla="*/ 1439 w 1439"/>
                <a:gd name="T5" fmla="*/ 1440 h 1440"/>
                <a:gd name="T6" fmla="*/ 1439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1439" y="0"/>
                  </a:lnTo>
                  <a:lnTo>
                    <a:pt x="0" y="144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98" name="Freeform 88">
              <a:extLst>
                <a:ext uri="{FF2B5EF4-FFF2-40B4-BE49-F238E27FC236}">
                  <a16:creationId xmlns:a16="http://schemas.microsoft.com/office/drawing/2014/main" id="{3FFE4FBF-ED6F-4D85-A20E-A3D0E884AB8A}"/>
                </a:ext>
              </a:extLst>
            </p:cNvPr>
            <p:cNvSpPr>
              <a:spLocks/>
            </p:cNvSpPr>
            <p:nvPr userDrawn="1"/>
          </p:nvSpPr>
          <p:spPr bwMode="auto">
            <a:xfrm>
              <a:off x="6588" y="1066"/>
              <a:ext cx="280" cy="280"/>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99" name="Group 91">
            <a:extLst>
              <a:ext uri="{FF2B5EF4-FFF2-40B4-BE49-F238E27FC236}">
                <a16:creationId xmlns:a16="http://schemas.microsoft.com/office/drawing/2014/main" id="{4713DBB4-B3CA-450A-8EE0-034AFE2F8844}"/>
              </a:ext>
            </a:extLst>
          </p:cNvPr>
          <p:cNvGrpSpPr>
            <a:grpSpLocks noChangeAspect="1"/>
          </p:cNvGrpSpPr>
          <p:nvPr userDrawn="1"/>
        </p:nvGrpSpPr>
        <p:grpSpPr bwMode="auto">
          <a:xfrm>
            <a:off x="10059988" y="5181601"/>
            <a:ext cx="849312" cy="849313"/>
            <a:chOff x="6337" y="3264"/>
            <a:chExt cx="535" cy="535"/>
          </a:xfrm>
        </p:grpSpPr>
        <p:sp>
          <p:nvSpPr>
            <p:cNvPr id="101" name="Freeform 92">
              <a:extLst>
                <a:ext uri="{FF2B5EF4-FFF2-40B4-BE49-F238E27FC236}">
                  <a16:creationId xmlns:a16="http://schemas.microsoft.com/office/drawing/2014/main" id="{33444AA0-5A80-46C7-BFF4-705132B61691}"/>
                </a:ext>
              </a:extLst>
            </p:cNvPr>
            <p:cNvSpPr>
              <a:spLocks/>
            </p:cNvSpPr>
            <p:nvPr userDrawn="1"/>
          </p:nvSpPr>
          <p:spPr bwMode="auto">
            <a:xfrm>
              <a:off x="6337" y="3264"/>
              <a:ext cx="178" cy="178"/>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2" name="Freeform 93">
              <a:extLst>
                <a:ext uri="{FF2B5EF4-FFF2-40B4-BE49-F238E27FC236}">
                  <a16:creationId xmlns:a16="http://schemas.microsoft.com/office/drawing/2014/main" id="{902C1816-9027-48E1-9FC4-281455BA2B27}"/>
                </a:ext>
              </a:extLst>
            </p:cNvPr>
            <p:cNvSpPr>
              <a:spLocks/>
            </p:cNvSpPr>
            <p:nvPr userDrawn="1"/>
          </p:nvSpPr>
          <p:spPr bwMode="auto">
            <a:xfrm>
              <a:off x="6515" y="3264"/>
              <a:ext cx="179" cy="178"/>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3" name="Freeform 94">
              <a:extLst>
                <a:ext uri="{FF2B5EF4-FFF2-40B4-BE49-F238E27FC236}">
                  <a16:creationId xmlns:a16="http://schemas.microsoft.com/office/drawing/2014/main" id="{C1F1AF82-92BB-4C9D-9129-B67BA7A49499}"/>
                </a:ext>
              </a:extLst>
            </p:cNvPr>
            <p:cNvSpPr>
              <a:spLocks/>
            </p:cNvSpPr>
            <p:nvPr userDrawn="1"/>
          </p:nvSpPr>
          <p:spPr bwMode="auto">
            <a:xfrm>
              <a:off x="6694" y="3264"/>
              <a:ext cx="178" cy="178"/>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4" name="Freeform 95">
              <a:extLst>
                <a:ext uri="{FF2B5EF4-FFF2-40B4-BE49-F238E27FC236}">
                  <a16:creationId xmlns:a16="http://schemas.microsoft.com/office/drawing/2014/main" id="{C5FFA144-F12E-492A-B189-BD84FBDE102F}"/>
                </a:ext>
              </a:extLst>
            </p:cNvPr>
            <p:cNvSpPr>
              <a:spLocks/>
            </p:cNvSpPr>
            <p:nvPr userDrawn="1"/>
          </p:nvSpPr>
          <p:spPr bwMode="auto">
            <a:xfrm>
              <a:off x="6337" y="3442"/>
              <a:ext cx="178" cy="179"/>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5" name="Freeform 96">
              <a:extLst>
                <a:ext uri="{FF2B5EF4-FFF2-40B4-BE49-F238E27FC236}">
                  <a16:creationId xmlns:a16="http://schemas.microsoft.com/office/drawing/2014/main" id="{7CD7D86A-18B7-4881-97CF-25A64D39A589}"/>
                </a:ext>
              </a:extLst>
            </p:cNvPr>
            <p:cNvSpPr>
              <a:spLocks/>
            </p:cNvSpPr>
            <p:nvPr userDrawn="1"/>
          </p:nvSpPr>
          <p:spPr bwMode="auto">
            <a:xfrm>
              <a:off x="6515" y="3442"/>
              <a:ext cx="179" cy="179"/>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6" name="Freeform 97">
              <a:extLst>
                <a:ext uri="{FF2B5EF4-FFF2-40B4-BE49-F238E27FC236}">
                  <a16:creationId xmlns:a16="http://schemas.microsoft.com/office/drawing/2014/main" id="{B71757BE-64AE-4820-A8B9-33AECF192B8D}"/>
                </a:ext>
              </a:extLst>
            </p:cNvPr>
            <p:cNvSpPr>
              <a:spLocks/>
            </p:cNvSpPr>
            <p:nvPr userDrawn="1"/>
          </p:nvSpPr>
          <p:spPr bwMode="auto">
            <a:xfrm>
              <a:off x="6694" y="3442"/>
              <a:ext cx="178" cy="179"/>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7" name="Freeform 98">
              <a:extLst>
                <a:ext uri="{FF2B5EF4-FFF2-40B4-BE49-F238E27FC236}">
                  <a16:creationId xmlns:a16="http://schemas.microsoft.com/office/drawing/2014/main" id="{E20E2CA8-E0CF-4A30-97B0-C1831DA4C666}"/>
                </a:ext>
              </a:extLst>
            </p:cNvPr>
            <p:cNvSpPr>
              <a:spLocks/>
            </p:cNvSpPr>
            <p:nvPr userDrawn="1"/>
          </p:nvSpPr>
          <p:spPr bwMode="auto">
            <a:xfrm>
              <a:off x="6337" y="3621"/>
              <a:ext cx="178" cy="178"/>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8" name="Freeform 99">
              <a:extLst>
                <a:ext uri="{FF2B5EF4-FFF2-40B4-BE49-F238E27FC236}">
                  <a16:creationId xmlns:a16="http://schemas.microsoft.com/office/drawing/2014/main" id="{90A9AEB8-56F9-4CCE-A28B-DDE686E23318}"/>
                </a:ext>
              </a:extLst>
            </p:cNvPr>
            <p:cNvSpPr>
              <a:spLocks/>
            </p:cNvSpPr>
            <p:nvPr userDrawn="1"/>
          </p:nvSpPr>
          <p:spPr bwMode="auto">
            <a:xfrm>
              <a:off x="6515" y="3621"/>
              <a:ext cx="179" cy="178"/>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9" name="Freeform 100">
              <a:extLst>
                <a:ext uri="{FF2B5EF4-FFF2-40B4-BE49-F238E27FC236}">
                  <a16:creationId xmlns:a16="http://schemas.microsoft.com/office/drawing/2014/main" id="{B30A9284-0C9D-45B9-9819-1067E56821C8}"/>
                </a:ext>
              </a:extLst>
            </p:cNvPr>
            <p:cNvSpPr>
              <a:spLocks/>
            </p:cNvSpPr>
            <p:nvPr userDrawn="1"/>
          </p:nvSpPr>
          <p:spPr bwMode="auto">
            <a:xfrm>
              <a:off x="6694" y="3621"/>
              <a:ext cx="178" cy="178"/>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4F17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110" name="Group 103">
            <a:extLst>
              <a:ext uri="{FF2B5EF4-FFF2-40B4-BE49-F238E27FC236}">
                <a16:creationId xmlns:a16="http://schemas.microsoft.com/office/drawing/2014/main" id="{55D55616-15AE-488E-845E-C285FB3B3DAF}"/>
              </a:ext>
            </a:extLst>
          </p:cNvPr>
          <p:cNvGrpSpPr>
            <a:grpSpLocks noChangeAspect="1"/>
          </p:cNvGrpSpPr>
          <p:nvPr userDrawn="1"/>
        </p:nvGrpSpPr>
        <p:grpSpPr bwMode="auto">
          <a:xfrm>
            <a:off x="11031538" y="307975"/>
            <a:ext cx="850900" cy="850900"/>
            <a:chOff x="6949" y="194"/>
            <a:chExt cx="536" cy="536"/>
          </a:xfrm>
        </p:grpSpPr>
        <p:sp>
          <p:nvSpPr>
            <p:cNvPr id="112" name="Freeform 104">
              <a:extLst>
                <a:ext uri="{FF2B5EF4-FFF2-40B4-BE49-F238E27FC236}">
                  <a16:creationId xmlns:a16="http://schemas.microsoft.com/office/drawing/2014/main" id="{CCA018AF-B918-4666-B1F9-14B2A1704B15}"/>
                </a:ext>
              </a:extLst>
            </p:cNvPr>
            <p:cNvSpPr>
              <a:spLocks/>
            </p:cNvSpPr>
            <p:nvPr userDrawn="1"/>
          </p:nvSpPr>
          <p:spPr bwMode="auto">
            <a:xfrm>
              <a:off x="7083" y="328"/>
              <a:ext cx="268" cy="268"/>
            </a:xfrm>
            <a:custGeom>
              <a:avLst/>
              <a:gdLst>
                <a:gd name="T0" fmla="*/ 1440 w 1440"/>
                <a:gd name="T1" fmla="*/ 720 h 1440"/>
                <a:gd name="T2" fmla="*/ 1440 w 1440"/>
                <a:gd name="T3" fmla="*/ 720 h 1440"/>
                <a:gd name="T4" fmla="*/ 720 w 1440"/>
                <a:gd name="T5" fmla="*/ 1440 h 1440"/>
                <a:gd name="T6" fmla="*/ 0 w 1440"/>
                <a:gd name="T7" fmla="*/ 720 h 1440"/>
                <a:gd name="T8" fmla="*/ 720 w 1440"/>
                <a:gd name="T9" fmla="*/ 0 h 1440"/>
                <a:gd name="T10" fmla="*/ 1440 w 1440"/>
                <a:gd name="T11" fmla="*/ 720 h 1440"/>
              </a:gdLst>
              <a:ahLst/>
              <a:cxnLst>
                <a:cxn ang="0">
                  <a:pos x="T0" y="T1"/>
                </a:cxn>
                <a:cxn ang="0">
                  <a:pos x="T2" y="T3"/>
                </a:cxn>
                <a:cxn ang="0">
                  <a:pos x="T4" y="T5"/>
                </a:cxn>
                <a:cxn ang="0">
                  <a:pos x="T6" y="T7"/>
                </a:cxn>
                <a:cxn ang="0">
                  <a:pos x="T8" y="T9"/>
                </a:cxn>
                <a:cxn ang="0">
                  <a:pos x="T10" y="T11"/>
                </a:cxn>
              </a:cxnLst>
              <a:rect l="0" t="0" r="r" b="b"/>
              <a:pathLst>
                <a:path w="1440" h="1440">
                  <a:moveTo>
                    <a:pt x="1440" y="720"/>
                  </a:moveTo>
                  <a:lnTo>
                    <a:pt x="1440" y="720"/>
                  </a:lnTo>
                  <a:cubicBezTo>
                    <a:pt x="1440" y="1118"/>
                    <a:pt x="1118" y="1440"/>
                    <a:pt x="720" y="1440"/>
                  </a:cubicBezTo>
                  <a:cubicBezTo>
                    <a:pt x="323" y="1440"/>
                    <a:pt x="0" y="1118"/>
                    <a:pt x="0" y="720"/>
                  </a:cubicBezTo>
                  <a:cubicBezTo>
                    <a:pt x="0" y="323"/>
                    <a:pt x="323" y="0"/>
                    <a:pt x="720" y="0"/>
                  </a:cubicBezTo>
                  <a:cubicBezTo>
                    <a:pt x="1118" y="0"/>
                    <a:pt x="1440" y="323"/>
                    <a:pt x="1440" y="720"/>
                  </a:cubicBezTo>
                  <a:close/>
                </a:path>
              </a:pathLst>
            </a:custGeom>
            <a:solidFill>
              <a:srgbClr val="05BF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3" name="Freeform 105">
              <a:extLst>
                <a:ext uri="{FF2B5EF4-FFF2-40B4-BE49-F238E27FC236}">
                  <a16:creationId xmlns:a16="http://schemas.microsoft.com/office/drawing/2014/main" id="{2C4515A6-B3EB-4A19-BAEA-A19E7B218ADE}"/>
                </a:ext>
              </a:extLst>
            </p:cNvPr>
            <p:cNvSpPr>
              <a:spLocks/>
            </p:cNvSpPr>
            <p:nvPr userDrawn="1"/>
          </p:nvSpPr>
          <p:spPr bwMode="auto">
            <a:xfrm>
              <a:off x="7317" y="194"/>
              <a:ext cx="168" cy="167"/>
            </a:xfrm>
            <a:custGeom>
              <a:avLst/>
              <a:gdLst>
                <a:gd name="T0" fmla="*/ 900 w 900"/>
                <a:gd name="T1" fmla="*/ 449 h 898"/>
                <a:gd name="T2" fmla="*/ 900 w 900"/>
                <a:gd name="T3" fmla="*/ 449 h 898"/>
                <a:gd name="T4" fmla="*/ 450 w 900"/>
                <a:gd name="T5" fmla="*/ 898 h 898"/>
                <a:gd name="T6" fmla="*/ 0 w 900"/>
                <a:gd name="T7" fmla="*/ 449 h 898"/>
                <a:gd name="T8" fmla="*/ 450 w 900"/>
                <a:gd name="T9" fmla="*/ 0 h 898"/>
                <a:gd name="T10" fmla="*/ 900 w 900"/>
                <a:gd name="T11" fmla="*/ 449 h 898"/>
              </a:gdLst>
              <a:ahLst/>
              <a:cxnLst>
                <a:cxn ang="0">
                  <a:pos x="T0" y="T1"/>
                </a:cxn>
                <a:cxn ang="0">
                  <a:pos x="T2" y="T3"/>
                </a:cxn>
                <a:cxn ang="0">
                  <a:pos x="T4" y="T5"/>
                </a:cxn>
                <a:cxn ang="0">
                  <a:pos x="T6" y="T7"/>
                </a:cxn>
                <a:cxn ang="0">
                  <a:pos x="T8" y="T9"/>
                </a:cxn>
                <a:cxn ang="0">
                  <a:pos x="T10" y="T11"/>
                </a:cxn>
              </a:cxnLst>
              <a:rect l="0" t="0" r="r" b="b"/>
              <a:pathLst>
                <a:path w="900" h="898">
                  <a:moveTo>
                    <a:pt x="900" y="449"/>
                  </a:moveTo>
                  <a:lnTo>
                    <a:pt x="900" y="449"/>
                  </a:lnTo>
                  <a:cubicBezTo>
                    <a:pt x="900" y="697"/>
                    <a:pt x="699" y="898"/>
                    <a:pt x="450" y="898"/>
                  </a:cubicBezTo>
                  <a:cubicBezTo>
                    <a:pt x="202" y="898"/>
                    <a:pt x="0" y="697"/>
                    <a:pt x="0" y="449"/>
                  </a:cubicBezTo>
                  <a:cubicBezTo>
                    <a:pt x="0" y="200"/>
                    <a:pt x="202" y="0"/>
                    <a:pt x="450" y="0"/>
                  </a:cubicBezTo>
                  <a:cubicBezTo>
                    <a:pt x="699" y="0"/>
                    <a:pt x="900" y="200"/>
                    <a:pt x="900" y="449"/>
                  </a:cubicBezTo>
                  <a:close/>
                </a:path>
              </a:pathLst>
            </a:custGeom>
            <a:solidFill>
              <a:srgbClr val="05BF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4" name="Freeform 106">
              <a:extLst>
                <a:ext uri="{FF2B5EF4-FFF2-40B4-BE49-F238E27FC236}">
                  <a16:creationId xmlns:a16="http://schemas.microsoft.com/office/drawing/2014/main" id="{D9C0C1D6-147D-4760-BC5B-95A510675D69}"/>
                </a:ext>
              </a:extLst>
            </p:cNvPr>
            <p:cNvSpPr>
              <a:spLocks/>
            </p:cNvSpPr>
            <p:nvPr userDrawn="1"/>
          </p:nvSpPr>
          <p:spPr bwMode="auto">
            <a:xfrm>
              <a:off x="6949" y="194"/>
              <a:ext cx="167" cy="167"/>
            </a:xfrm>
            <a:custGeom>
              <a:avLst/>
              <a:gdLst>
                <a:gd name="T0" fmla="*/ 899 w 899"/>
                <a:gd name="T1" fmla="*/ 449 h 898"/>
                <a:gd name="T2" fmla="*/ 899 w 899"/>
                <a:gd name="T3" fmla="*/ 449 h 898"/>
                <a:gd name="T4" fmla="*/ 449 w 899"/>
                <a:gd name="T5" fmla="*/ 898 h 898"/>
                <a:gd name="T6" fmla="*/ 0 w 899"/>
                <a:gd name="T7" fmla="*/ 449 h 898"/>
                <a:gd name="T8" fmla="*/ 449 w 899"/>
                <a:gd name="T9" fmla="*/ 0 h 898"/>
                <a:gd name="T10" fmla="*/ 899 w 899"/>
                <a:gd name="T11" fmla="*/ 449 h 898"/>
              </a:gdLst>
              <a:ahLst/>
              <a:cxnLst>
                <a:cxn ang="0">
                  <a:pos x="T0" y="T1"/>
                </a:cxn>
                <a:cxn ang="0">
                  <a:pos x="T2" y="T3"/>
                </a:cxn>
                <a:cxn ang="0">
                  <a:pos x="T4" y="T5"/>
                </a:cxn>
                <a:cxn ang="0">
                  <a:pos x="T6" y="T7"/>
                </a:cxn>
                <a:cxn ang="0">
                  <a:pos x="T8" y="T9"/>
                </a:cxn>
                <a:cxn ang="0">
                  <a:pos x="T10" y="T11"/>
                </a:cxn>
              </a:cxnLst>
              <a:rect l="0" t="0" r="r" b="b"/>
              <a:pathLst>
                <a:path w="899" h="898">
                  <a:moveTo>
                    <a:pt x="899" y="449"/>
                  </a:moveTo>
                  <a:lnTo>
                    <a:pt x="899" y="449"/>
                  </a:lnTo>
                  <a:cubicBezTo>
                    <a:pt x="899" y="697"/>
                    <a:pt x="698" y="898"/>
                    <a:pt x="449" y="898"/>
                  </a:cubicBezTo>
                  <a:cubicBezTo>
                    <a:pt x="201" y="898"/>
                    <a:pt x="0" y="697"/>
                    <a:pt x="0" y="449"/>
                  </a:cubicBezTo>
                  <a:cubicBezTo>
                    <a:pt x="0" y="200"/>
                    <a:pt x="201" y="0"/>
                    <a:pt x="449" y="0"/>
                  </a:cubicBezTo>
                  <a:cubicBezTo>
                    <a:pt x="698" y="0"/>
                    <a:pt x="899" y="200"/>
                    <a:pt x="899" y="449"/>
                  </a:cubicBezTo>
                  <a:close/>
                </a:path>
              </a:pathLst>
            </a:custGeom>
            <a:solidFill>
              <a:srgbClr val="05BF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5" name="Freeform 107">
              <a:extLst>
                <a:ext uri="{FF2B5EF4-FFF2-40B4-BE49-F238E27FC236}">
                  <a16:creationId xmlns:a16="http://schemas.microsoft.com/office/drawing/2014/main" id="{23574853-795B-4B78-95BF-3F62BB44CBB3}"/>
                </a:ext>
              </a:extLst>
            </p:cNvPr>
            <p:cNvSpPr>
              <a:spLocks/>
            </p:cNvSpPr>
            <p:nvPr userDrawn="1"/>
          </p:nvSpPr>
          <p:spPr bwMode="auto">
            <a:xfrm>
              <a:off x="7317" y="562"/>
              <a:ext cx="168" cy="168"/>
            </a:xfrm>
            <a:custGeom>
              <a:avLst/>
              <a:gdLst>
                <a:gd name="T0" fmla="*/ 900 w 900"/>
                <a:gd name="T1" fmla="*/ 450 h 900"/>
                <a:gd name="T2" fmla="*/ 900 w 900"/>
                <a:gd name="T3" fmla="*/ 450 h 900"/>
                <a:gd name="T4" fmla="*/ 450 w 900"/>
                <a:gd name="T5" fmla="*/ 900 h 900"/>
                <a:gd name="T6" fmla="*/ 0 w 900"/>
                <a:gd name="T7" fmla="*/ 450 h 900"/>
                <a:gd name="T8" fmla="*/ 450 w 900"/>
                <a:gd name="T9" fmla="*/ 0 h 900"/>
                <a:gd name="T10" fmla="*/ 900 w 900"/>
                <a:gd name="T11" fmla="*/ 450 h 900"/>
              </a:gdLst>
              <a:ahLst/>
              <a:cxnLst>
                <a:cxn ang="0">
                  <a:pos x="T0" y="T1"/>
                </a:cxn>
                <a:cxn ang="0">
                  <a:pos x="T2" y="T3"/>
                </a:cxn>
                <a:cxn ang="0">
                  <a:pos x="T4" y="T5"/>
                </a:cxn>
                <a:cxn ang="0">
                  <a:pos x="T6" y="T7"/>
                </a:cxn>
                <a:cxn ang="0">
                  <a:pos x="T8" y="T9"/>
                </a:cxn>
                <a:cxn ang="0">
                  <a:pos x="T10" y="T11"/>
                </a:cxn>
              </a:cxnLst>
              <a:rect l="0" t="0" r="r" b="b"/>
              <a:pathLst>
                <a:path w="900" h="900">
                  <a:moveTo>
                    <a:pt x="900" y="450"/>
                  </a:moveTo>
                  <a:lnTo>
                    <a:pt x="900" y="450"/>
                  </a:lnTo>
                  <a:cubicBezTo>
                    <a:pt x="900" y="699"/>
                    <a:pt x="699" y="900"/>
                    <a:pt x="450" y="900"/>
                  </a:cubicBezTo>
                  <a:cubicBezTo>
                    <a:pt x="202" y="900"/>
                    <a:pt x="0" y="699"/>
                    <a:pt x="0" y="450"/>
                  </a:cubicBezTo>
                  <a:cubicBezTo>
                    <a:pt x="0" y="202"/>
                    <a:pt x="202" y="0"/>
                    <a:pt x="450" y="0"/>
                  </a:cubicBezTo>
                  <a:cubicBezTo>
                    <a:pt x="699" y="0"/>
                    <a:pt x="900" y="202"/>
                    <a:pt x="900" y="450"/>
                  </a:cubicBezTo>
                  <a:close/>
                </a:path>
              </a:pathLst>
            </a:custGeom>
            <a:solidFill>
              <a:srgbClr val="05BF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6" name="Freeform 108">
              <a:extLst>
                <a:ext uri="{FF2B5EF4-FFF2-40B4-BE49-F238E27FC236}">
                  <a16:creationId xmlns:a16="http://schemas.microsoft.com/office/drawing/2014/main" id="{48E07802-8303-4562-8A0A-C0EDBD8B291E}"/>
                </a:ext>
              </a:extLst>
            </p:cNvPr>
            <p:cNvSpPr>
              <a:spLocks/>
            </p:cNvSpPr>
            <p:nvPr userDrawn="1"/>
          </p:nvSpPr>
          <p:spPr bwMode="auto">
            <a:xfrm>
              <a:off x="6949" y="562"/>
              <a:ext cx="167" cy="168"/>
            </a:xfrm>
            <a:custGeom>
              <a:avLst/>
              <a:gdLst>
                <a:gd name="T0" fmla="*/ 899 w 899"/>
                <a:gd name="T1" fmla="*/ 450 h 900"/>
                <a:gd name="T2" fmla="*/ 899 w 899"/>
                <a:gd name="T3" fmla="*/ 450 h 900"/>
                <a:gd name="T4" fmla="*/ 449 w 899"/>
                <a:gd name="T5" fmla="*/ 900 h 900"/>
                <a:gd name="T6" fmla="*/ 0 w 899"/>
                <a:gd name="T7" fmla="*/ 450 h 900"/>
                <a:gd name="T8" fmla="*/ 449 w 899"/>
                <a:gd name="T9" fmla="*/ 0 h 900"/>
                <a:gd name="T10" fmla="*/ 899 w 899"/>
                <a:gd name="T11" fmla="*/ 450 h 900"/>
              </a:gdLst>
              <a:ahLst/>
              <a:cxnLst>
                <a:cxn ang="0">
                  <a:pos x="T0" y="T1"/>
                </a:cxn>
                <a:cxn ang="0">
                  <a:pos x="T2" y="T3"/>
                </a:cxn>
                <a:cxn ang="0">
                  <a:pos x="T4" y="T5"/>
                </a:cxn>
                <a:cxn ang="0">
                  <a:pos x="T6" y="T7"/>
                </a:cxn>
                <a:cxn ang="0">
                  <a:pos x="T8" y="T9"/>
                </a:cxn>
                <a:cxn ang="0">
                  <a:pos x="T10" y="T11"/>
                </a:cxn>
              </a:cxnLst>
              <a:rect l="0" t="0" r="r" b="b"/>
              <a:pathLst>
                <a:path w="899" h="900">
                  <a:moveTo>
                    <a:pt x="899" y="450"/>
                  </a:moveTo>
                  <a:lnTo>
                    <a:pt x="899" y="450"/>
                  </a:lnTo>
                  <a:cubicBezTo>
                    <a:pt x="899" y="699"/>
                    <a:pt x="698" y="900"/>
                    <a:pt x="449" y="900"/>
                  </a:cubicBezTo>
                  <a:cubicBezTo>
                    <a:pt x="201" y="900"/>
                    <a:pt x="0" y="699"/>
                    <a:pt x="0" y="450"/>
                  </a:cubicBezTo>
                  <a:cubicBezTo>
                    <a:pt x="0" y="202"/>
                    <a:pt x="201" y="0"/>
                    <a:pt x="449" y="0"/>
                  </a:cubicBezTo>
                  <a:cubicBezTo>
                    <a:pt x="698" y="0"/>
                    <a:pt x="899" y="202"/>
                    <a:pt x="899" y="450"/>
                  </a:cubicBezTo>
                  <a:close/>
                </a:path>
              </a:pathLst>
            </a:custGeom>
            <a:solidFill>
              <a:srgbClr val="05BF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117" name="Group 111">
            <a:extLst>
              <a:ext uri="{FF2B5EF4-FFF2-40B4-BE49-F238E27FC236}">
                <a16:creationId xmlns:a16="http://schemas.microsoft.com/office/drawing/2014/main" id="{97FCC3A2-46CA-4820-8D56-1E2B259F3901}"/>
              </a:ext>
            </a:extLst>
          </p:cNvPr>
          <p:cNvGrpSpPr>
            <a:grpSpLocks noChangeAspect="1"/>
          </p:cNvGrpSpPr>
          <p:nvPr userDrawn="1"/>
        </p:nvGrpSpPr>
        <p:grpSpPr bwMode="auto">
          <a:xfrm>
            <a:off x="11034714" y="1304926"/>
            <a:ext cx="841375" cy="841375"/>
            <a:chOff x="6951" y="822"/>
            <a:chExt cx="530" cy="530"/>
          </a:xfrm>
        </p:grpSpPr>
        <p:sp>
          <p:nvSpPr>
            <p:cNvPr id="119" name="Freeform 112">
              <a:extLst>
                <a:ext uri="{FF2B5EF4-FFF2-40B4-BE49-F238E27FC236}">
                  <a16:creationId xmlns:a16="http://schemas.microsoft.com/office/drawing/2014/main" id="{7F1C2599-0D6C-4F36-A616-C0C42C58ED5D}"/>
                </a:ext>
              </a:extLst>
            </p:cNvPr>
            <p:cNvSpPr>
              <a:spLocks/>
            </p:cNvSpPr>
            <p:nvPr userDrawn="1"/>
          </p:nvSpPr>
          <p:spPr bwMode="auto">
            <a:xfrm>
              <a:off x="6951" y="1087"/>
              <a:ext cx="265" cy="265"/>
            </a:xfrm>
            <a:custGeom>
              <a:avLst/>
              <a:gdLst>
                <a:gd name="T0" fmla="*/ 0 w 1439"/>
                <a:gd name="T1" fmla="*/ 0 h 1440"/>
                <a:gd name="T2" fmla="*/ 0 w 1439"/>
                <a:gd name="T3" fmla="*/ 0 h 1440"/>
                <a:gd name="T4" fmla="*/ 1439 w 1439"/>
                <a:gd name="T5" fmla="*/ 1440 h 1440"/>
                <a:gd name="T6" fmla="*/ 1439 w 1439"/>
                <a:gd name="T7" fmla="*/ 0 h 1440"/>
                <a:gd name="T8" fmla="*/ 0 w 1439"/>
                <a:gd name="T9" fmla="*/ 0 h 1440"/>
              </a:gdLst>
              <a:ahLst/>
              <a:cxnLst>
                <a:cxn ang="0">
                  <a:pos x="T0" y="T1"/>
                </a:cxn>
                <a:cxn ang="0">
                  <a:pos x="T2" y="T3"/>
                </a:cxn>
                <a:cxn ang="0">
                  <a:pos x="T4" y="T5"/>
                </a:cxn>
                <a:cxn ang="0">
                  <a:pos x="T6" y="T7"/>
                </a:cxn>
                <a:cxn ang="0">
                  <a:pos x="T8" y="T9"/>
                </a:cxn>
              </a:cxnLst>
              <a:rect l="0" t="0" r="r" b="b"/>
              <a:pathLst>
                <a:path w="1439" h="1440">
                  <a:moveTo>
                    <a:pt x="0" y="0"/>
                  </a:moveTo>
                  <a:lnTo>
                    <a:pt x="0" y="0"/>
                  </a:lnTo>
                  <a:lnTo>
                    <a:pt x="1439" y="1440"/>
                  </a:lnTo>
                  <a:lnTo>
                    <a:pt x="1439" y="0"/>
                  </a:lnTo>
                  <a:lnTo>
                    <a:pt x="0" y="0"/>
                  </a:lnTo>
                  <a:close/>
                </a:path>
              </a:pathLst>
            </a:custGeom>
            <a:solidFill>
              <a:srgbClr val="00B5E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20" name="Freeform 113">
              <a:extLst>
                <a:ext uri="{FF2B5EF4-FFF2-40B4-BE49-F238E27FC236}">
                  <a16:creationId xmlns:a16="http://schemas.microsoft.com/office/drawing/2014/main" id="{95F43CDD-0025-441C-A822-B85FB0E83CAB}"/>
                </a:ext>
              </a:extLst>
            </p:cNvPr>
            <p:cNvSpPr>
              <a:spLocks/>
            </p:cNvSpPr>
            <p:nvPr userDrawn="1"/>
          </p:nvSpPr>
          <p:spPr bwMode="auto">
            <a:xfrm>
              <a:off x="6951" y="822"/>
              <a:ext cx="530" cy="530"/>
            </a:xfrm>
            <a:custGeom>
              <a:avLst/>
              <a:gdLst>
                <a:gd name="T0" fmla="*/ 0 w 2879"/>
                <a:gd name="T1" fmla="*/ 0 h 2879"/>
                <a:gd name="T2" fmla="*/ 0 w 2879"/>
                <a:gd name="T3" fmla="*/ 0 h 2879"/>
                <a:gd name="T4" fmla="*/ 2879 w 2879"/>
                <a:gd name="T5" fmla="*/ 2879 h 2879"/>
                <a:gd name="T6" fmla="*/ 2879 w 2879"/>
                <a:gd name="T7" fmla="*/ 0 h 2879"/>
                <a:gd name="T8" fmla="*/ 0 w 2879"/>
                <a:gd name="T9" fmla="*/ 0 h 2879"/>
              </a:gdLst>
              <a:ahLst/>
              <a:cxnLst>
                <a:cxn ang="0">
                  <a:pos x="T0" y="T1"/>
                </a:cxn>
                <a:cxn ang="0">
                  <a:pos x="T2" y="T3"/>
                </a:cxn>
                <a:cxn ang="0">
                  <a:pos x="T4" y="T5"/>
                </a:cxn>
                <a:cxn ang="0">
                  <a:pos x="T6" y="T7"/>
                </a:cxn>
                <a:cxn ang="0">
                  <a:pos x="T8" y="T9"/>
                </a:cxn>
              </a:cxnLst>
              <a:rect l="0" t="0" r="r" b="b"/>
              <a:pathLst>
                <a:path w="2879" h="2879">
                  <a:moveTo>
                    <a:pt x="0" y="0"/>
                  </a:moveTo>
                  <a:lnTo>
                    <a:pt x="0" y="0"/>
                  </a:lnTo>
                  <a:lnTo>
                    <a:pt x="2879" y="2879"/>
                  </a:lnTo>
                  <a:lnTo>
                    <a:pt x="2879" y="0"/>
                  </a:lnTo>
                  <a:lnTo>
                    <a:pt x="0" y="0"/>
                  </a:lnTo>
                  <a:close/>
                </a:path>
              </a:pathLst>
            </a:custGeom>
            <a:solidFill>
              <a:srgbClr val="00B5E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132" name="Group 128">
            <a:extLst>
              <a:ext uri="{FF2B5EF4-FFF2-40B4-BE49-F238E27FC236}">
                <a16:creationId xmlns:a16="http://schemas.microsoft.com/office/drawing/2014/main" id="{409B713F-B89A-4230-B6F2-FC815DE9872F}"/>
              </a:ext>
            </a:extLst>
          </p:cNvPr>
          <p:cNvGrpSpPr>
            <a:grpSpLocks noChangeAspect="1"/>
          </p:cNvGrpSpPr>
          <p:nvPr userDrawn="1"/>
        </p:nvGrpSpPr>
        <p:grpSpPr bwMode="auto">
          <a:xfrm>
            <a:off x="11017250" y="2252664"/>
            <a:ext cx="858838" cy="858837"/>
            <a:chOff x="6940" y="1419"/>
            <a:chExt cx="541" cy="541"/>
          </a:xfrm>
        </p:grpSpPr>
        <p:sp>
          <p:nvSpPr>
            <p:cNvPr id="134" name="Freeform 129">
              <a:extLst>
                <a:ext uri="{FF2B5EF4-FFF2-40B4-BE49-F238E27FC236}">
                  <a16:creationId xmlns:a16="http://schemas.microsoft.com/office/drawing/2014/main" id="{9B49D71F-F672-486E-A8B6-5DDCF5A67B99}"/>
                </a:ext>
              </a:extLst>
            </p:cNvPr>
            <p:cNvSpPr>
              <a:spLocks/>
            </p:cNvSpPr>
            <p:nvPr userDrawn="1"/>
          </p:nvSpPr>
          <p:spPr bwMode="auto">
            <a:xfrm>
              <a:off x="6940" y="1419"/>
              <a:ext cx="180" cy="180"/>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35" name="Freeform 130">
              <a:extLst>
                <a:ext uri="{FF2B5EF4-FFF2-40B4-BE49-F238E27FC236}">
                  <a16:creationId xmlns:a16="http://schemas.microsoft.com/office/drawing/2014/main" id="{6E45192A-4524-45B7-AF3C-C2905EDDE62E}"/>
                </a:ext>
              </a:extLst>
            </p:cNvPr>
            <p:cNvSpPr>
              <a:spLocks/>
            </p:cNvSpPr>
            <p:nvPr userDrawn="1"/>
          </p:nvSpPr>
          <p:spPr bwMode="auto">
            <a:xfrm>
              <a:off x="7120" y="1419"/>
              <a:ext cx="181" cy="180"/>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36" name="Freeform 131">
              <a:extLst>
                <a:ext uri="{FF2B5EF4-FFF2-40B4-BE49-F238E27FC236}">
                  <a16:creationId xmlns:a16="http://schemas.microsoft.com/office/drawing/2014/main" id="{94AFFDF5-9F72-4B3A-92D5-AD036A95FCAB}"/>
                </a:ext>
              </a:extLst>
            </p:cNvPr>
            <p:cNvSpPr>
              <a:spLocks/>
            </p:cNvSpPr>
            <p:nvPr userDrawn="1"/>
          </p:nvSpPr>
          <p:spPr bwMode="auto">
            <a:xfrm>
              <a:off x="7301" y="1419"/>
              <a:ext cx="180" cy="180"/>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37" name="Freeform 132">
              <a:extLst>
                <a:ext uri="{FF2B5EF4-FFF2-40B4-BE49-F238E27FC236}">
                  <a16:creationId xmlns:a16="http://schemas.microsoft.com/office/drawing/2014/main" id="{0579E7B9-1740-4EB9-97C4-3065CB63F56A}"/>
                </a:ext>
              </a:extLst>
            </p:cNvPr>
            <p:cNvSpPr>
              <a:spLocks/>
            </p:cNvSpPr>
            <p:nvPr userDrawn="1"/>
          </p:nvSpPr>
          <p:spPr bwMode="auto">
            <a:xfrm>
              <a:off x="6940" y="1599"/>
              <a:ext cx="180" cy="181"/>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38" name="Freeform 133">
              <a:extLst>
                <a:ext uri="{FF2B5EF4-FFF2-40B4-BE49-F238E27FC236}">
                  <a16:creationId xmlns:a16="http://schemas.microsoft.com/office/drawing/2014/main" id="{541E6259-090B-4F87-9BE8-4F482B207F78}"/>
                </a:ext>
              </a:extLst>
            </p:cNvPr>
            <p:cNvSpPr>
              <a:spLocks/>
            </p:cNvSpPr>
            <p:nvPr userDrawn="1"/>
          </p:nvSpPr>
          <p:spPr bwMode="auto">
            <a:xfrm>
              <a:off x="7120" y="1599"/>
              <a:ext cx="181" cy="181"/>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39" name="Freeform 134">
              <a:extLst>
                <a:ext uri="{FF2B5EF4-FFF2-40B4-BE49-F238E27FC236}">
                  <a16:creationId xmlns:a16="http://schemas.microsoft.com/office/drawing/2014/main" id="{83D64520-4E22-401C-A27A-B6017D1E3934}"/>
                </a:ext>
              </a:extLst>
            </p:cNvPr>
            <p:cNvSpPr>
              <a:spLocks/>
            </p:cNvSpPr>
            <p:nvPr userDrawn="1"/>
          </p:nvSpPr>
          <p:spPr bwMode="auto">
            <a:xfrm>
              <a:off x="7301" y="1599"/>
              <a:ext cx="180" cy="181"/>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40" name="Freeform 135">
              <a:extLst>
                <a:ext uri="{FF2B5EF4-FFF2-40B4-BE49-F238E27FC236}">
                  <a16:creationId xmlns:a16="http://schemas.microsoft.com/office/drawing/2014/main" id="{22DA0250-C937-472C-8DC0-B21E6338003F}"/>
                </a:ext>
              </a:extLst>
            </p:cNvPr>
            <p:cNvSpPr>
              <a:spLocks/>
            </p:cNvSpPr>
            <p:nvPr userDrawn="1"/>
          </p:nvSpPr>
          <p:spPr bwMode="auto">
            <a:xfrm>
              <a:off x="6940" y="1780"/>
              <a:ext cx="180" cy="180"/>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41" name="Freeform 136">
              <a:extLst>
                <a:ext uri="{FF2B5EF4-FFF2-40B4-BE49-F238E27FC236}">
                  <a16:creationId xmlns:a16="http://schemas.microsoft.com/office/drawing/2014/main" id="{2A1867A6-4DDA-4F99-98EA-D21B95E6CA08}"/>
                </a:ext>
              </a:extLst>
            </p:cNvPr>
            <p:cNvSpPr>
              <a:spLocks/>
            </p:cNvSpPr>
            <p:nvPr userDrawn="1"/>
          </p:nvSpPr>
          <p:spPr bwMode="auto">
            <a:xfrm>
              <a:off x="7120" y="1780"/>
              <a:ext cx="181" cy="180"/>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42" name="Freeform 137">
              <a:extLst>
                <a:ext uri="{FF2B5EF4-FFF2-40B4-BE49-F238E27FC236}">
                  <a16:creationId xmlns:a16="http://schemas.microsoft.com/office/drawing/2014/main" id="{4EDB967F-AF1D-462B-9DDB-6299B89BD489}"/>
                </a:ext>
              </a:extLst>
            </p:cNvPr>
            <p:cNvSpPr>
              <a:spLocks/>
            </p:cNvSpPr>
            <p:nvPr userDrawn="1"/>
          </p:nvSpPr>
          <p:spPr bwMode="auto">
            <a:xfrm>
              <a:off x="7301" y="1780"/>
              <a:ext cx="180" cy="180"/>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143" name="Group 140">
            <a:extLst>
              <a:ext uri="{FF2B5EF4-FFF2-40B4-BE49-F238E27FC236}">
                <a16:creationId xmlns:a16="http://schemas.microsoft.com/office/drawing/2014/main" id="{C8D3D1C2-5375-48DE-995F-EB3F7E6D70A3}"/>
              </a:ext>
            </a:extLst>
          </p:cNvPr>
          <p:cNvGrpSpPr>
            <a:grpSpLocks noChangeAspect="1"/>
          </p:cNvGrpSpPr>
          <p:nvPr userDrawn="1"/>
        </p:nvGrpSpPr>
        <p:grpSpPr bwMode="auto">
          <a:xfrm>
            <a:off x="11017250" y="5200650"/>
            <a:ext cx="858838" cy="858838"/>
            <a:chOff x="6940" y="3276"/>
            <a:chExt cx="541" cy="541"/>
          </a:xfrm>
        </p:grpSpPr>
        <p:sp>
          <p:nvSpPr>
            <p:cNvPr id="145" name="Freeform 141">
              <a:extLst>
                <a:ext uri="{FF2B5EF4-FFF2-40B4-BE49-F238E27FC236}">
                  <a16:creationId xmlns:a16="http://schemas.microsoft.com/office/drawing/2014/main" id="{DA501E01-5081-4581-9D41-495DA0E2C4A5}"/>
                </a:ext>
              </a:extLst>
            </p:cNvPr>
            <p:cNvSpPr>
              <a:spLocks/>
            </p:cNvSpPr>
            <p:nvPr userDrawn="1"/>
          </p:nvSpPr>
          <p:spPr bwMode="auto">
            <a:xfrm>
              <a:off x="6940" y="3546"/>
              <a:ext cx="541" cy="271"/>
            </a:xfrm>
            <a:custGeom>
              <a:avLst/>
              <a:gdLst>
                <a:gd name="T0" fmla="*/ 0 w 2879"/>
                <a:gd name="T1" fmla="*/ 1440 h 1440"/>
                <a:gd name="T2" fmla="*/ 0 w 2879"/>
                <a:gd name="T3" fmla="*/ 1440 h 1440"/>
                <a:gd name="T4" fmla="*/ 2879 w 2879"/>
                <a:gd name="T5" fmla="*/ 1440 h 1440"/>
                <a:gd name="T6" fmla="*/ 1439 w 2879"/>
                <a:gd name="T7" fmla="*/ 0 h 1440"/>
                <a:gd name="T8" fmla="*/ 0 w 2879"/>
                <a:gd name="T9" fmla="*/ 1440 h 1440"/>
              </a:gdLst>
              <a:ahLst/>
              <a:cxnLst>
                <a:cxn ang="0">
                  <a:pos x="T0" y="T1"/>
                </a:cxn>
                <a:cxn ang="0">
                  <a:pos x="T2" y="T3"/>
                </a:cxn>
                <a:cxn ang="0">
                  <a:pos x="T4" y="T5"/>
                </a:cxn>
                <a:cxn ang="0">
                  <a:pos x="T6" y="T7"/>
                </a:cxn>
                <a:cxn ang="0">
                  <a:pos x="T8" y="T9"/>
                </a:cxn>
              </a:cxnLst>
              <a:rect l="0" t="0" r="r" b="b"/>
              <a:pathLst>
                <a:path w="2879" h="1440">
                  <a:moveTo>
                    <a:pt x="0" y="1440"/>
                  </a:moveTo>
                  <a:lnTo>
                    <a:pt x="0" y="1440"/>
                  </a:lnTo>
                  <a:lnTo>
                    <a:pt x="2879" y="1440"/>
                  </a:lnTo>
                  <a:lnTo>
                    <a:pt x="1439" y="0"/>
                  </a:lnTo>
                  <a:lnTo>
                    <a:pt x="0" y="144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46" name="Freeform 142">
              <a:extLst>
                <a:ext uri="{FF2B5EF4-FFF2-40B4-BE49-F238E27FC236}">
                  <a16:creationId xmlns:a16="http://schemas.microsoft.com/office/drawing/2014/main" id="{53FC4ECB-4E17-4426-83DC-045F18FD4189}"/>
                </a:ext>
              </a:extLst>
            </p:cNvPr>
            <p:cNvSpPr>
              <a:spLocks/>
            </p:cNvSpPr>
            <p:nvPr userDrawn="1"/>
          </p:nvSpPr>
          <p:spPr bwMode="auto">
            <a:xfrm>
              <a:off x="6940" y="3276"/>
              <a:ext cx="541" cy="270"/>
            </a:xfrm>
            <a:custGeom>
              <a:avLst/>
              <a:gdLst>
                <a:gd name="T0" fmla="*/ 1439 w 2879"/>
                <a:gd name="T1" fmla="*/ 0 h 1439"/>
                <a:gd name="T2" fmla="*/ 1439 w 2879"/>
                <a:gd name="T3" fmla="*/ 0 h 1439"/>
                <a:gd name="T4" fmla="*/ 0 w 2879"/>
                <a:gd name="T5" fmla="*/ 1439 h 1439"/>
                <a:gd name="T6" fmla="*/ 2879 w 2879"/>
                <a:gd name="T7" fmla="*/ 1439 h 1439"/>
                <a:gd name="T8" fmla="*/ 1439 w 2879"/>
                <a:gd name="T9" fmla="*/ 0 h 1439"/>
              </a:gdLst>
              <a:ahLst/>
              <a:cxnLst>
                <a:cxn ang="0">
                  <a:pos x="T0" y="T1"/>
                </a:cxn>
                <a:cxn ang="0">
                  <a:pos x="T2" y="T3"/>
                </a:cxn>
                <a:cxn ang="0">
                  <a:pos x="T4" y="T5"/>
                </a:cxn>
                <a:cxn ang="0">
                  <a:pos x="T6" y="T7"/>
                </a:cxn>
                <a:cxn ang="0">
                  <a:pos x="T8" y="T9"/>
                </a:cxn>
              </a:cxnLst>
              <a:rect l="0" t="0" r="r" b="b"/>
              <a:pathLst>
                <a:path w="2879" h="1439">
                  <a:moveTo>
                    <a:pt x="1439" y="0"/>
                  </a:moveTo>
                  <a:lnTo>
                    <a:pt x="1439" y="0"/>
                  </a:lnTo>
                  <a:lnTo>
                    <a:pt x="0" y="1439"/>
                  </a:lnTo>
                  <a:lnTo>
                    <a:pt x="2879" y="1439"/>
                  </a:lnTo>
                  <a:lnTo>
                    <a:pt x="1439" y="0"/>
                  </a:lnTo>
                  <a:close/>
                </a:path>
              </a:pathLst>
            </a:custGeom>
            <a:solidFill>
              <a:srgbClr val="FF610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Tree>
    <p:extLst>
      <p:ext uri="{BB962C8B-B14F-4D97-AF65-F5344CB8AC3E}">
        <p14:creationId xmlns:p14="http://schemas.microsoft.com/office/powerpoint/2010/main" val="36207682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199"/>
              </a:lnSpc>
              <a:defRPr sz="28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6" indent="0">
              <a:buNone/>
              <a:tabLst/>
              <a:defRPr sz="1000" cap="all" baseline="0">
                <a:solidFill>
                  <a:schemeClr val="bg1"/>
                </a:solidFill>
              </a:defRPr>
            </a:lvl2pPr>
            <a:lvl3pPr marL="258699" indent="-258699">
              <a:tabLst/>
              <a:defRPr sz="1000">
                <a:solidFill>
                  <a:schemeClr val="bg1"/>
                </a:solidFill>
              </a:defRPr>
            </a:lvl3pPr>
            <a:lvl4pPr marL="517396" indent="-250763">
              <a:tabLst/>
              <a:defRPr sz="1000">
                <a:solidFill>
                  <a:schemeClr val="bg1"/>
                </a:solidFill>
              </a:defRPr>
            </a:lvl4pPr>
            <a:lvl5pPr marL="742765" indent="-209498">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5">
            <a:extLst>
              <a:ext uri="{FF2B5EF4-FFF2-40B4-BE49-F238E27FC236}">
                <a16:creationId xmlns:a16="http://schemas.microsoft.com/office/drawing/2014/main" id="{08FCBD1C-F72C-4CD5-8923-58AE395B6D23}"/>
              </a:ext>
            </a:extLst>
          </p:cNvPr>
          <p:cNvSpPr>
            <a:spLocks/>
          </p:cNvSpPr>
          <p:nvPr userDrawn="1"/>
        </p:nvSpPr>
        <p:spPr bwMode="auto">
          <a:xfrm>
            <a:off x="6151564" y="3179764"/>
            <a:ext cx="5749925" cy="2874963"/>
          </a:xfrm>
          <a:custGeom>
            <a:avLst/>
            <a:gdLst>
              <a:gd name="T0" fmla="*/ 0 w 2879"/>
              <a:gd name="T1" fmla="*/ 1440 h 1440"/>
              <a:gd name="T2" fmla="*/ 0 w 2879"/>
              <a:gd name="T3" fmla="*/ 1440 h 1440"/>
              <a:gd name="T4" fmla="*/ 2879 w 2879"/>
              <a:gd name="T5" fmla="*/ 1440 h 1440"/>
              <a:gd name="T6" fmla="*/ 1439 w 2879"/>
              <a:gd name="T7" fmla="*/ 0 h 1440"/>
              <a:gd name="T8" fmla="*/ 0 w 2879"/>
              <a:gd name="T9" fmla="*/ 1440 h 1440"/>
            </a:gdLst>
            <a:ahLst/>
            <a:cxnLst>
              <a:cxn ang="0">
                <a:pos x="T0" y="T1"/>
              </a:cxn>
              <a:cxn ang="0">
                <a:pos x="T2" y="T3"/>
              </a:cxn>
              <a:cxn ang="0">
                <a:pos x="T4" y="T5"/>
              </a:cxn>
              <a:cxn ang="0">
                <a:pos x="T6" y="T7"/>
              </a:cxn>
              <a:cxn ang="0">
                <a:pos x="T8" y="T9"/>
              </a:cxn>
            </a:cxnLst>
            <a:rect l="0" t="0" r="r" b="b"/>
            <a:pathLst>
              <a:path w="2879" h="1440">
                <a:moveTo>
                  <a:pt x="0" y="1440"/>
                </a:moveTo>
                <a:lnTo>
                  <a:pt x="0" y="1440"/>
                </a:lnTo>
                <a:lnTo>
                  <a:pt x="2879" y="1440"/>
                </a:lnTo>
                <a:lnTo>
                  <a:pt x="1439" y="0"/>
                </a:lnTo>
                <a:lnTo>
                  <a:pt x="0" y="144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
        <p:nvSpPr>
          <p:cNvPr id="10" name="Freeform 6">
            <a:extLst>
              <a:ext uri="{FF2B5EF4-FFF2-40B4-BE49-F238E27FC236}">
                <a16:creationId xmlns:a16="http://schemas.microsoft.com/office/drawing/2014/main" id="{45B4B5E4-1BEE-4884-AA4B-EF80D0836C09}"/>
              </a:ext>
            </a:extLst>
          </p:cNvPr>
          <p:cNvSpPr>
            <a:spLocks/>
          </p:cNvSpPr>
          <p:nvPr userDrawn="1"/>
        </p:nvSpPr>
        <p:spPr bwMode="auto">
          <a:xfrm>
            <a:off x="6151564" y="304801"/>
            <a:ext cx="5749925" cy="2874963"/>
          </a:xfrm>
          <a:custGeom>
            <a:avLst/>
            <a:gdLst>
              <a:gd name="T0" fmla="*/ 1439 w 2879"/>
              <a:gd name="T1" fmla="*/ 0 h 1439"/>
              <a:gd name="T2" fmla="*/ 1439 w 2879"/>
              <a:gd name="T3" fmla="*/ 0 h 1439"/>
              <a:gd name="T4" fmla="*/ 0 w 2879"/>
              <a:gd name="T5" fmla="*/ 1439 h 1439"/>
              <a:gd name="T6" fmla="*/ 2879 w 2879"/>
              <a:gd name="T7" fmla="*/ 1439 h 1439"/>
              <a:gd name="T8" fmla="*/ 1439 w 2879"/>
              <a:gd name="T9" fmla="*/ 0 h 1439"/>
            </a:gdLst>
            <a:ahLst/>
            <a:cxnLst>
              <a:cxn ang="0">
                <a:pos x="T0" y="T1"/>
              </a:cxn>
              <a:cxn ang="0">
                <a:pos x="T2" y="T3"/>
              </a:cxn>
              <a:cxn ang="0">
                <a:pos x="T4" y="T5"/>
              </a:cxn>
              <a:cxn ang="0">
                <a:pos x="T6" y="T7"/>
              </a:cxn>
              <a:cxn ang="0">
                <a:pos x="T8" y="T9"/>
              </a:cxn>
            </a:cxnLst>
            <a:rect l="0" t="0" r="r" b="b"/>
            <a:pathLst>
              <a:path w="2879" h="1439">
                <a:moveTo>
                  <a:pt x="1439" y="0"/>
                </a:moveTo>
                <a:lnTo>
                  <a:pt x="1439" y="0"/>
                </a:lnTo>
                <a:lnTo>
                  <a:pt x="0" y="1439"/>
                </a:lnTo>
                <a:lnTo>
                  <a:pt x="2879" y="1439"/>
                </a:lnTo>
                <a:lnTo>
                  <a:pt x="1439"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Tree>
    <p:extLst>
      <p:ext uri="{BB962C8B-B14F-4D97-AF65-F5344CB8AC3E}">
        <p14:creationId xmlns:p14="http://schemas.microsoft.com/office/powerpoint/2010/main" val="1107273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4999"/>
              </a:lnSpc>
              <a:defRPr sz="3999"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21 March 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grpSp>
        <p:nvGrpSpPr>
          <p:cNvPr id="3" name="Group 4">
            <a:extLst>
              <a:ext uri="{FF2B5EF4-FFF2-40B4-BE49-F238E27FC236}">
                <a16:creationId xmlns:a16="http://schemas.microsoft.com/office/drawing/2014/main" id="{5641F411-4F72-4B34-91D0-06B542ABA796}"/>
              </a:ext>
            </a:extLst>
          </p:cNvPr>
          <p:cNvGrpSpPr>
            <a:grpSpLocks noChangeAspect="1"/>
          </p:cNvGrpSpPr>
          <p:nvPr userDrawn="1"/>
        </p:nvGrpSpPr>
        <p:grpSpPr bwMode="auto">
          <a:xfrm>
            <a:off x="6151563" y="307975"/>
            <a:ext cx="5740400" cy="5740400"/>
            <a:chOff x="3875" y="194"/>
            <a:chExt cx="3616" cy="3616"/>
          </a:xfrm>
        </p:grpSpPr>
        <p:sp>
          <p:nvSpPr>
            <p:cNvPr id="8" name="Freeform 5">
              <a:extLst>
                <a:ext uri="{FF2B5EF4-FFF2-40B4-BE49-F238E27FC236}">
                  <a16:creationId xmlns:a16="http://schemas.microsoft.com/office/drawing/2014/main" id="{58107838-8F63-423A-8DCF-C76D68CD65DC}"/>
                </a:ext>
              </a:extLst>
            </p:cNvPr>
            <p:cNvSpPr>
              <a:spLocks/>
            </p:cNvSpPr>
            <p:nvPr userDrawn="1"/>
          </p:nvSpPr>
          <p:spPr bwMode="auto">
            <a:xfrm>
              <a:off x="3875" y="194"/>
              <a:ext cx="1808" cy="1808"/>
            </a:xfrm>
            <a:custGeom>
              <a:avLst/>
              <a:gdLst>
                <a:gd name="T0" fmla="*/ 1439 w 1439"/>
                <a:gd name="T1" fmla="*/ 0 h 1439"/>
                <a:gd name="T2" fmla="*/ 1439 w 1439"/>
                <a:gd name="T3" fmla="*/ 0 h 1439"/>
                <a:gd name="T4" fmla="*/ 0 w 1439"/>
                <a:gd name="T5" fmla="*/ 1439 h 1439"/>
                <a:gd name="T6" fmla="*/ 1439 w 1439"/>
                <a:gd name="T7" fmla="*/ 1439 h 1439"/>
                <a:gd name="T8" fmla="*/ 1439 w 1439"/>
                <a:gd name="T9" fmla="*/ 0 h 1439"/>
              </a:gdLst>
              <a:ahLst/>
              <a:cxnLst>
                <a:cxn ang="0">
                  <a:pos x="T0" y="T1"/>
                </a:cxn>
                <a:cxn ang="0">
                  <a:pos x="T2" y="T3"/>
                </a:cxn>
                <a:cxn ang="0">
                  <a:pos x="T4" y="T5"/>
                </a:cxn>
                <a:cxn ang="0">
                  <a:pos x="T6" y="T7"/>
                </a:cxn>
                <a:cxn ang="0">
                  <a:pos x="T8" y="T9"/>
                </a:cxn>
              </a:cxnLst>
              <a:rect l="0" t="0" r="r" b="b"/>
              <a:pathLst>
                <a:path w="1439" h="1439">
                  <a:moveTo>
                    <a:pt x="1439" y="0"/>
                  </a:moveTo>
                  <a:lnTo>
                    <a:pt x="1439" y="0"/>
                  </a:lnTo>
                  <a:lnTo>
                    <a:pt x="0" y="1439"/>
                  </a:lnTo>
                  <a:lnTo>
                    <a:pt x="1439" y="1439"/>
                  </a:lnTo>
                  <a:lnTo>
                    <a:pt x="14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 name="Freeform 6">
              <a:extLst>
                <a:ext uri="{FF2B5EF4-FFF2-40B4-BE49-F238E27FC236}">
                  <a16:creationId xmlns:a16="http://schemas.microsoft.com/office/drawing/2014/main" id="{752E916C-6695-47AE-A186-BFC18CC74041}"/>
                </a:ext>
              </a:extLst>
            </p:cNvPr>
            <p:cNvSpPr>
              <a:spLocks/>
            </p:cNvSpPr>
            <p:nvPr userDrawn="1"/>
          </p:nvSpPr>
          <p:spPr bwMode="auto">
            <a:xfrm>
              <a:off x="5683" y="194"/>
              <a:ext cx="1808" cy="1808"/>
            </a:xfrm>
            <a:custGeom>
              <a:avLst/>
              <a:gdLst>
                <a:gd name="T0" fmla="*/ 1440 w 1440"/>
                <a:gd name="T1" fmla="*/ 0 h 1439"/>
                <a:gd name="T2" fmla="*/ 1440 w 1440"/>
                <a:gd name="T3" fmla="*/ 0 h 1439"/>
                <a:gd name="T4" fmla="*/ 0 w 1440"/>
                <a:gd name="T5" fmla="*/ 1439 h 1439"/>
                <a:gd name="T6" fmla="*/ 1440 w 1440"/>
                <a:gd name="T7" fmla="*/ 1439 h 1439"/>
                <a:gd name="T8" fmla="*/ 1440 w 1440"/>
                <a:gd name="T9" fmla="*/ 0 h 1439"/>
              </a:gdLst>
              <a:ahLst/>
              <a:cxnLst>
                <a:cxn ang="0">
                  <a:pos x="T0" y="T1"/>
                </a:cxn>
                <a:cxn ang="0">
                  <a:pos x="T2" y="T3"/>
                </a:cxn>
                <a:cxn ang="0">
                  <a:pos x="T4" y="T5"/>
                </a:cxn>
                <a:cxn ang="0">
                  <a:pos x="T6" y="T7"/>
                </a:cxn>
                <a:cxn ang="0">
                  <a:pos x="T8" y="T9"/>
                </a:cxn>
              </a:cxnLst>
              <a:rect l="0" t="0" r="r" b="b"/>
              <a:pathLst>
                <a:path w="1440" h="1439">
                  <a:moveTo>
                    <a:pt x="1440" y="0"/>
                  </a:moveTo>
                  <a:lnTo>
                    <a:pt x="1440" y="0"/>
                  </a:lnTo>
                  <a:lnTo>
                    <a:pt x="0" y="1439"/>
                  </a:lnTo>
                  <a:lnTo>
                    <a:pt x="1440" y="1439"/>
                  </a:lnTo>
                  <a:lnTo>
                    <a:pt x="144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2" name="Freeform 7">
              <a:extLst>
                <a:ext uri="{FF2B5EF4-FFF2-40B4-BE49-F238E27FC236}">
                  <a16:creationId xmlns:a16="http://schemas.microsoft.com/office/drawing/2014/main" id="{B5243F59-001D-4A3D-ABD8-9DA16B2BCB86}"/>
                </a:ext>
              </a:extLst>
            </p:cNvPr>
            <p:cNvSpPr>
              <a:spLocks/>
            </p:cNvSpPr>
            <p:nvPr userDrawn="1"/>
          </p:nvSpPr>
          <p:spPr bwMode="auto">
            <a:xfrm>
              <a:off x="3875" y="2002"/>
              <a:ext cx="1808" cy="1808"/>
            </a:xfrm>
            <a:custGeom>
              <a:avLst/>
              <a:gdLst>
                <a:gd name="T0" fmla="*/ 0 w 1439"/>
                <a:gd name="T1" fmla="*/ 1440 h 1440"/>
                <a:gd name="T2" fmla="*/ 0 w 1439"/>
                <a:gd name="T3" fmla="*/ 1440 h 1440"/>
                <a:gd name="T4" fmla="*/ 1439 w 1439"/>
                <a:gd name="T5" fmla="*/ 1440 h 1440"/>
                <a:gd name="T6" fmla="*/ 1439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1439" y="0"/>
                  </a:lnTo>
                  <a:lnTo>
                    <a:pt x="0" y="144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3" name="Freeform 8">
              <a:extLst>
                <a:ext uri="{FF2B5EF4-FFF2-40B4-BE49-F238E27FC236}">
                  <a16:creationId xmlns:a16="http://schemas.microsoft.com/office/drawing/2014/main" id="{D3E0C8C4-2BCD-4580-9648-69E7E3631F26}"/>
                </a:ext>
              </a:extLst>
            </p:cNvPr>
            <p:cNvSpPr>
              <a:spLocks/>
            </p:cNvSpPr>
            <p:nvPr userDrawn="1"/>
          </p:nvSpPr>
          <p:spPr bwMode="auto">
            <a:xfrm>
              <a:off x="5683" y="2002"/>
              <a:ext cx="1808" cy="1808"/>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Tree>
    <p:extLst>
      <p:ext uri="{BB962C8B-B14F-4D97-AF65-F5344CB8AC3E}">
        <p14:creationId xmlns:p14="http://schemas.microsoft.com/office/powerpoint/2010/main" val="4821602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4999"/>
              </a:lnSpc>
              <a:defRPr sz="3999"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21 March 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grpSp>
        <p:nvGrpSpPr>
          <p:cNvPr id="3" name="Group 4">
            <a:extLst>
              <a:ext uri="{FF2B5EF4-FFF2-40B4-BE49-F238E27FC236}">
                <a16:creationId xmlns:a16="http://schemas.microsoft.com/office/drawing/2014/main" id="{A02441C0-FAA3-4590-808C-0F1C949B01DE}"/>
              </a:ext>
            </a:extLst>
          </p:cNvPr>
          <p:cNvGrpSpPr>
            <a:grpSpLocks noChangeAspect="1"/>
          </p:cNvGrpSpPr>
          <p:nvPr userDrawn="1"/>
        </p:nvGrpSpPr>
        <p:grpSpPr bwMode="auto">
          <a:xfrm>
            <a:off x="6157913" y="320675"/>
            <a:ext cx="5734050" cy="5734050"/>
            <a:chOff x="3879" y="202"/>
            <a:chExt cx="3612" cy="3612"/>
          </a:xfrm>
          <a:solidFill>
            <a:schemeClr val="bg1"/>
          </a:solidFill>
        </p:grpSpPr>
        <p:sp>
          <p:nvSpPr>
            <p:cNvPr id="9" name="Freeform 5">
              <a:extLst>
                <a:ext uri="{FF2B5EF4-FFF2-40B4-BE49-F238E27FC236}">
                  <a16:creationId xmlns:a16="http://schemas.microsoft.com/office/drawing/2014/main" id="{88138E1D-3189-4E7E-8B1B-F646128FB08E}"/>
                </a:ext>
              </a:extLst>
            </p:cNvPr>
            <p:cNvSpPr>
              <a:spLocks/>
            </p:cNvSpPr>
            <p:nvPr userDrawn="1"/>
          </p:nvSpPr>
          <p:spPr bwMode="auto">
            <a:xfrm>
              <a:off x="3879" y="2008"/>
              <a:ext cx="1806" cy="1806"/>
            </a:xfrm>
            <a:custGeom>
              <a:avLst/>
              <a:gdLst>
                <a:gd name="T0" fmla="*/ 0 w 1439"/>
                <a:gd name="T1" fmla="*/ 0 h 1440"/>
                <a:gd name="T2" fmla="*/ 0 w 1439"/>
                <a:gd name="T3" fmla="*/ 0 h 1440"/>
                <a:gd name="T4" fmla="*/ 1439 w 1439"/>
                <a:gd name="T5" fmla="*/ 1440 h 1440"/>
                <a:gd name="T6" fmla="*/ 1439 w 1439"/>
                <a:gd name="T7" fmla="*/ 0 h 1440"/>
                <a:gd name="T8" fmla="*/ 0 w 1439"/>
                <a:gd name="T9" fmla="*/ 0 h 1440"/>
              </a:gdLst>
              <a:ahLst/>
              <a:cxnLst>
                <a:cxn ang="0">
                  <a:pos x="T0" y="T1"/>
                </a:cxn>
                <a:cxn ang="0">
                  <a:pos x="T2" y="T3"/>
                </a:cxn>
                <a:cxn ang="0">
                  <a:pos x="T4" y="T5"/>
                </a:cxn>
                <a:cxn ang="0">
                  <a:pos x="T6" y="T7"/>
                </a:cxn>
                <a:cxn ang="0">
                  <a:pos x="T8" y="T9"/>
                </a:cxn>
              </a:cxnLst>
              <a:rect l="0" t="0" r="r" b="b"/>
              <a:pathLst>
                <a:path w="1439" h="1440">
                  <a:moveTo>
                    <a:pt x="0" y="0"/>
                  </a:moveTo>
                  <a:lnTo>
                    <a:pt x="0" y="0"/>
                  </a:lnTo>
                  <a:lnTo>
                    <a:pt x="1439" y="1440"/>
                  </a:lnTo>
                  <a:lnTo>
                    <a:pt x="143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 name="Freeform 6">
              <a:extLst>
                <a:ext uri="{FF2B5EF4-FFF2-40B4-BE49-F238E27FC236}">
                  <a16:creationId xmlns:a16="http://schemas.microsoft.com/office/drawing/2014/main" id="{9AF92029-BD60-4F3E-8E54-04BA39DA6BD5}"/>
                </a:ext>
              </a:extLst>
            </p:cNvPr>
            <p:cNvSpPr>
              <a:spLocks/>
            </p:cNvSpPr>
            <p:nvPr userDrawn="1"/>
          </p:nvSpPr>
          <p:spPr bwMode="auto">
            <a:xfrm>
              <a:off x="3879" y="202"/>
              <a:ext cx="3612" cy="3612"/>
            </a:xfrm>
            <a:custGeom>
              <a:avLst/>
              <a:gdLst>
                <a:gd name="T0" fmla="*/ 0 w 2879"/>
                <a:gd name="T1" fmla="*/ 0 h 2879"/>
                <a:gd name="T2" fmla="*/ 0 w 2879"/>
                <a:gd name="T3" fmla="*/ 0 h 2879"/>
                <a:gd name="T4" fmla="*/ 2879 w 2879"/>
                <a:gd name="T5" fmla="*/ 2879 h 2879"/>
                <a:gd name="T6" fmla="*/ 2879 w 2879"/>
                <a:gd name="T7" fmla="*/ 0 h 2879"/>
                <a:gd name="T8" fmla="*/ 0 w 2879"/>
                <a:gd name="T9" fmla="*/ 0 h 2879"/>
              </a:gdLst>
              <a:ahLst/>
              <a:cxnLst>
                <a:cxn ang="0">
                  <a:pos x="T0" y="T1"/>
                </a:cxn>
                <a:cxn ang="0">
                  <a:pos x="T2" y="T3"/>
                </a:cxn>
                <a:cxn ang="0">
                  <a:pos x="T4" y="T5"/>
                </a:cxn>
                <a:cxn ang="0">
                  <a:pos x="T6" y="T7"/>
                </a:cxn>
                <a:cxn ang="0">
                  <a:pos x="T8" y="T9"/>
                </a:cxn>
              </a:cxnLst>
              <a:rect l="0" t="0" r="r" b="b"/>
              <a:pathLst>
                <a:path w="2879" h="2879">
                  <a:moveTo>
                    <a:pt x="0" y="0"/>
                  </a:moveTo>
                  <a:lnTo>
                    <a:pt x="0" y="0"/>
                  </a:lnTo>
                  <a:lnTo>
                    <a:pt x="2879" y="2879"/>
                  </a:lnTo>
                  <a:lnTo>
                    <a:pt x="287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Tree>
    <p:extLst>
      <p:ext uri="{BB962C8B-B14F-4D97-AF65-F5344CB8AC3E}">
        <p14:creationId xmlns:p14="http://schemas.microsoft.com/office/powerpoint/2010/main" val="2035157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solidFill>
            <a:srgbClr val="102A4C">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9805" y="6420680"/>
            <a:ext cx="2060948" cy="194669"/>
          </a:xfrm>
          <a:prstGeom prst="rect">
            <a:avLst/>
          </a:prstGeom>
        </p:spPr>
      </p:pic>
      <p:sp>
        <p:nvSpPr>
          <p:cNvPr id="9" name="Title 1"/>
          <p:cNvSpPr>
            <a:spLocks noGrp="1"/>
          </p:cNvSpPr>
          <p:nvPr>
            <p:ph type="ctrTitle"/>
          </p:nvPr>
        </p:nvSpPr>
        <p:spPr>
          <a:xfrm>
            <a:off x="1151663" y="1128048"/>
            <a:ext cx="6998424" cy="890531"/>
          </a:xfrm>
        </p:spPr>
        <p:txBody>
          <a:bodyPr>
            <a:noAutofit/>
          </a:bodyPr>
          <a:lstStyle>
            <a:lvl1pPr>
              <a:defRPr sz="4400">
                <a:solidFill>
                  <a:schemeClr val="bg1"/>
                </a:solidFill>
              </a:defRPr>
            </a:lvl1pPr>
          </a:lstStyle>
          <a:p>
            <a:r>
              <a:rPr lang="en-US"/>
              <a:t>Click to edit Master title style</a:t>
            </a:r>
            <a:endParaRPr lang="en-AU"/>
          </a:p>
        </p:txBody>
      </p:sp>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53680" y="6257834"/>
            <a:ext cx="791753" cy="325692"/>
          </a:xfrm>
          <a:prstGeom prst="rect">
            <a:avLst/>
          </a:prstGeom>
        </p:spPr>
      </p:pic>
      <p:sp>
        <p:nvSpPr>
          <p:cNvPr id="10" name="TextBox 9"/>
          <p:cNvSpPr txBox="1"/>
          <p:nvPr userDrawn="1"/>
        </p:nvSpPr>
        <p:spPr>
          <a:xfrm>
            <a:off x="6096000" y="6314877"/>
            <a:ext cx="288257" cy="200055"/>
          </a:xfrm>
          <a:prstGeom prst="rect">
            <a:avLst/>
          </a:prstGeom>
          <a:noFill/>
          <a:effectLst/>
        </p:spPr>
        <p:txBody>
          <a:bodyPr wrap="square" rtlCol="0">
            <a:spAutoFit/>
          </a:bodyPr>
          <a:lstStyle/>
          <a:p>
            <a:fld id="{7A3E2D41-1D60-684A-9D05-31B0BD00CCC4}" type="slidenum">
              <a:rPr lang="en-US" sz="700" b="1" smtClean="0">
                <a:solidFill>
                  <a:schemeClr val="bg1"/>
                </a:solidFill>
                <a:latin typeface="Calibri" charset="0"/>
                <a:ea typeface="Calibri" charset="0"/>
                <a:cs typeface="Calibri" charset="0"/>
              </a:rPr>
              <a:t>‹#›</a:t>
            </a:fld>
            <a:endParaRPr lang="en-US" sz="700" b="1">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31551059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4999"/>
              </a:lnSpc>
              <a:defRPr sz="3999"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21 March 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grpSp>
        <p:nvGrpSpPr>
          <p:cNvPr id="3" name="Group 4">
            <a:extLst>
              <a:ext uri="{FF2B5EF4-FFF2-40B4-BE49-F238E27FC236}">
                <a16:creationId xmlns:a16="http://schemas.microsoft.com/office/drawing/2014/main" id="{286B897E-A75A-49E9-9193-52790469A2D9}"/>
              </a:ext>
            </a:extLst>
          </p:cNvPr>
          <p:cNvGrpSpPr>
            <a:grpSpLocks noChangeAspect="1"/>
          </p:cNvGrpSpPr>
          <p:nvPr userDrawn="1"/>
        </p:nvGrpSpPr>
        <p:grpSpPr bwMode="auto">
          <a:xfrm>
            <a:off x="6167439" y="4221164"/>
            <a:ext cx="852487" cy="852487"/>
            <a:chOff x="3885" y="2659"/>
            <a:chExt cx="537" cy="537"/>
          </a:xfrm>
          <a:solidFill>
            <a:schemeClr val="bg1"/>
          </a:solidFill>
        </p:grpSpPr>
        <p:sp>
          <p:nvSpPr>
            <p:cNvPr id="8" name="Freeform 5">
              <a:extLst>
                <a:ext uri="{FF2B5EF4-FFF2-40B4-BE49-F238E27FC236}">
                  <a16:creationId xmlns:a16="http://schemas.microsoft.com/office/drawing/2014/main" id="{0FC472FC-9D4D-47DB-BD3C-7DBCAED3BC75}"/>
                </a:ext>
              </a:extLst>
            </p:cNvPr>
            <p:cNvSpPr>
              <a:spLocks/>
            </p:cNvSpPr>
            <p:nvPr userDrawn="1"/>
          </p:nvSpPr>
          <p:spPr bwMode="auto">
            <a:xfrm>
              <a:off x="3885" y="2927"/>
              <a:ext cx="268" cy="269"/>
            </a:xfrm>
            <a:custGeom>
              <a:avLst/>
              <a:gdLst>
                <a:gd name="T0" fmla="*/ 0 w 1439"/>
                <a:gd name="T1" fmla="*/ 0 h 1440"/>
                <a:gd name="T2" fmla="*/ 0 w 1439"/>
                <a:gd name="T3" fmla="*/ 0 h 1440"/>
                <a:gd name="T4" fmla="*/ 1439 w 1439"/>
                <a:gd name="T5" fmla="*/ 1440 h 1440"/>
                <a:gd name="T6" fmla="*/ 1439 w 1439"/>
                <a:gd name="T7" fmla="*/ 0 h 1440"/>
                <a:gd name="T8" fmla="*/ 0 w 1439"/>
                <a:gd name="T9" fmla="*/ 0 h 1440"/>
              </a:gdLst>
              <a:ahLst/>
              <a:cxnLst>
                <a:cxn ang="0">
                  <a:pos x="T0" y="T1"/>
                </a:cxn>
                <a:cxn ang="0">
                  <a:pos x="T2" y="T3"/>
                </a:cxn>
                <a:cxn ang="0">
                  <a:pos x="T4" y="T5"/>
                </a:cxn>
                <a:cxn ang="0">
                  <a:pos x="T6" y="T7"/>
                </a:cxn>
                <a:cxn ang="0">
                  <a:pos x="T8" y="T9"/>
                </a:cxn>
              </a:cxnLst>
              <a:rect l="0" t="0" r="r" b="b"/>
              <a:pathLst>
                <a:path w="1439" h="1440">
                  <a:moveTo>
                    <a:pt x="0" y="0"/>
                  </a:moveTo>
                  <a:lnTo>
                    <a:pt x="0" y="0"/>
                  </a:lnTo>
                  <a:lnTo>
                    <a:pt x="1439" y="1440"/>
                  </a:lnTo>
                  <a:lnTo>
                    <a:pt x="143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9" name="Freeform 6">
              <a:extLst>
                <a:ext uri="{FF2B5EF4-FFF2-40B4-BE49-F238E27FC236}">
                  <a16:creationId xmlns:a16="http://schemas.microsoft.com/office/drawing/2014/main" id="{4F7798AD-69F8-4BDD-9991-B65B4FC1555F}"/>
                </a:ext>
              </a:extLst>
            </p:cNvPr>
            <p:cNvSpPr>
              <a:spLocks/>
            </p:cNvSpPr>
            <p:nvPr userDrawn="1"/>
          </p:nvSpPr>
          <p:spPr bwMode="auto">
            <a:xfrm>
              <a:off x="3885" y="2659"/>
              <a:ext cx="537" cy="537"/>
            </a:xfrm>
            <a:custGeom>
              <a:avLst/>
              <a:gdLst>
                <a:gd name="T0" fmla="*/ 0 w 2879"/>
                <a:gd name="T1" fmla="*/ 0 h 2879"/>
                <a:gd name="T2" fmla="*/ 0 w 2879"/>
                <a:gd name="T3" fmla="*/ 0 h 2879"/>
                <a:gd name="T4" fmla="*/ 2879 w 2879"/>
                <a:gd name="T5" fmla="*/ 2879 h 2879"/>
                <a:gd name="T6" fmla="*/ 2879 w 2879"/>
                <a:gd name="T7" fmla="*/ 0 h 2879"/>
                <a:gd name="T8" fmla="*/ 0 w 2879"/>
                <a:gd name="T9" fmla="*/ 0 h 2879"/>
              </a:gdLst>
              <a:ahLst/>
              <a:cxnLst>
                <a:cxn ang="0">
                  <a:pos x="T0" y="T1"/>
                </a:cxn>
                <a:cxn ang="0">
                  <a:pos x="T2" y="T3"/>
                </a:cxn>
                <a:cxn ang="0">
                  <a:pos x="T4" y="T5"/>
                </a:cxn>
                <a:cxn ang="0">
                  <a:pos x="T6" y="T7"/>
                </a:cxn>
                <a:cxn ang="0">
                  <a:pos x="T8" y="T9"/>
                </a:cxn>
              </a:cxnLst>
              <a:rect l="0" t="0" r="r" b="b"/>
              <a:pathLst>
                <a:path w="2879" h="2879">
                  <a:moveTo>
                    <a:pt x="0" y="0"/>
                  </a:moveTo>
                  <a:lnTo>
                    <a:pt x="0" y="0"/>
                  </a:lnTo>
                  <a:lnTo>
                    <a:pt x="2879" y="2879"/>
                  </a:lnTo>
                  <a:lnTo>
                    <a:pt x="287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10" name="Group 9">
            <a:extLst>
              <a:ext uri="{FF2B5EF4-FFF2-40B4-BE49-F238E27FC236}">
                <a16:creationId xmlns:a16="http://schemas.microsoft.com/office/drawing/2014/main" id="{BE395F88-4493-4BD9-8567-BAFBBC852AF3}"/>
              </a:ext>
            </a:extLst>
          </p:cNvPr>
          <p:cNvGrpSpPr>
            <a:grpSpLocks noChangeAspect="1"/>
          </p:cNvGrpSpPr>
          <p:nvPr userDrawn="1"/>
        </p:nvGrpSpPr>
        <p:grpSpPr bwMode="auto">
          <a:xfrm>
            <a:off x="8097838" y="4213225"/>
            <a:ext cx="852487" cy="852488"/>
            <a:chOff x="5101" y="2654"/>
            <a:chExt cx="537" cy="537"/>
          </a:xfrm>
          <a:solidFill>
            <a:schemeClr val="bg1"/>
          </a:solidFill>
        </p:grpSpPr>
        <p:sp>
          <p:nvSpPr>
            <p:cNvPr id="13" name="Freeform 10">
              <a:extLst>
                <a:ext uri="{FF2B5EF4-FFF2-40B4-BE49-F238E27FC236}">
                  <a16:creationId xmlns:a16="http://schemas.microsoft.com/office/drawing/2014/main" id="{BAF54479-CA25-489C-B93D-57B6528DF502}"/>
                </a:ext>
              </a:extLst>
            </p:cNvPr>
            <p:cNvSpPr>
              <a:spLocks/>
            </p:cNvSpPr>
            <p:nvPr userDrawn="1"/>
          </p:nvSpPr>
          <p:spPr bwMode="auto">
            <a:xfrm>
              <a:off x="5369" y="2654"/>
              <a:ext cx="269" cy="268"/>
            </a:xfrm>
            <a:custGeom>
              <a:avLst/>
              <a:gdLst>
                <a:gd name="T0" fmla="*/ 0 w 1440"/>
                <a:gd name="T1" fmla="*/ 0 h 1439"/>
                <a:gd name="T2" fmla="*/ 0 w 1440"/>
                <a:gd name="T3" fmla="*/ 0 h 1439"/>
                <a:gd name="T4" fmla="*/ 1440 w 1440"/>
                <a:gd name="T5" fmla="*/ 1439 h 1439"/>
                <a:gd name="T6" fmla="*/ 1440 w 1440"/>
                <a:gd name="T7" fmla="*/ 0 h 1439"/>
                <a:gd name="T8" fmla="*/ 0 w 1440"/>
                <a:gd name="T9" fmla="*/ 0 h 1439"/>
              </a:gdLst>
              <a:ahLst/>
              <a:cxnLst>
                <a:cxn ang="0">
                  <a:pos x="T0" y="T1"/>
                </a:cxn>
                <a:cxn ang="0">
                  <a:pos x="T2" y="T3"/>
                </a:cxn>
                <a:cxn ang="0">
                  <a:pos x="T4" y="T5"/>
                </a:cxn>
                <a:cxn ang="0">
                  <a:pos x="T6" y="T7"/>
                </a:cxn>
                <a:cxn ang="0">
                  <a:pos x="T8" y="T9"/>
                </a:cxn>
              </a:cxnLst>
              <a:rect l="0" t="0" r="r" b="b"/>
              <a:pathLst>
                <a:path w="1440" h="1439">
                  <a:moveTo>
                    <a:pt x="0" y="0"/>
                  </a:moveTo>
                  <a:lnTo>
                    <a:pt x="0" y="0"/>
                  </a:lnTo>
                  <a:lnTo>
                    <a:pt x="1440" y="1439"/>
                  </a:lnTo>
                  <a:lnTo>
                    <a:pt x="144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5" name="Freeform 11">
              <a:extLst>
                <a:ext uri="{FF2B5EF4-FFF2-40B4-BE49-F238E27FC236}">
                  <a16:creationId xmlns:a16="http://schemas.microsoft.com/office/drawing/2014/main" id="{31B05DF4-095F-42E3-A1B4-A0B59B92A94B}"/>
                </a:ext>
              </a:extLst>
            </p:cNvPr>
            <p:cNvSpPr>
              <a:spLocks/>
            </p:cNvSpPr>
            <p:nvPr userDrawn="1"/>
          </p:nvSpPr>
          <p:spPr bwMode="auto">
            <a:xfrm>
              <a:off x="5101" y="2922"/>
              <a:ext cx="268" cy="269"/>
            </a:xfrm>
            <a:custGeom>
              <a:avLst/>
              <a:gdLst>
                <a:gd name="T0" fmla="*/ 0 w 1439"/>
                <a:gd name="T1" fmla="*/ 1440 h 1440"/>
                <a:gd name="T2" fmla="*/ 0 w 1439"/>
                <a:gd name="T3" fmla="*/ 1440 h 1440"/>
                <a:gd name="T4" fmla="*/ 1439 w 1439"/>
                <a:gd name="T5" fmla="*/ 1440 h 1440"/>
                <a:gd name="T6" fmla="*/ 0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0"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7" name="Freeform 12">
              <a:extLst>
                <a:ext uri="{FF2B5EF4-FFF2-40B4-BE49-F238E27FC236}">
                  <a16:creationId xmlns:a16="http://schemas.microsoft.com/office/drawing/2014/main" id="{FFF839D9-44C0-4914-8051-E0A45F24566B}"/>
                </a:ext>
              </a:extLst>
            </p:cNvPr>
            <p:cNvSpPr>
              <a:spLocks/>
            </p:cNvSpPr>
            <p:nvPr userDrawn="1"/>
          </p:nvSpPr>
          <p:spPr bwMode="auto">
            <a:xfrm>
              <a:off x="5369" y="2922"/>
              <a:ext cx="269" cy="269"/>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1" name="Freeform 13">
              <a:extLst>
                <a:ext uri="{FF2B5EF4-FFF2-40B4-BE49-F238E27FC236}">
                  <a16:creationId xmlns:a16="http://schemas.microsoft.com/office/drawing/2014/main" id="{7E6F6EC8-9F14-4153-98AE-F1ABF0814E63}"/>
                </a:ext>
              </a:extLst>
            </p:cNvPr>
            <p:cNvSpPr>
              <a:spLocks/>
            </p:cNvSpPr>
            <p:nvPr userDrawn="1"/>
          </p:nvSpPr>
          <p:spPr bwMode="auto">
            <a:xfrm>
              <a:off x="5101" y="2654"/>
              <a:ext cx="268" cy="268"/>
            </a:xfrm>
            <a:custGeom>
              <a:avLst/>
              <a:gdLst>
                <a:gd name="T0" fmla="*/ 0 w 1439"/>
                <a:gd name="T1" fmla="*/ 0 h 1439"/>
                <a:gd name="T2" fmla="*/ 0 w 1439"/>
                <a:gd name="T3" fmla="*/ 0 h 1439"/>
                <a:gd name="T4" fmla="*/ 0 w 1439"/>
                <a:gd name="T5" fmla="*/ 1439 h 1439"/>
                <a:gd name="T6" fmla="*/ 1439 w 1439"/>
                <a:gd name="T7" fmla="*/ 0 h 1439"/>
                <a:gd name="T8" fmla="*/ 0 w 1439"/>
                <a:gd name="T9" fmla="*/ 0 h 1439"/>
              </a:gdLst>
              <a:ahLst/>
              <a:cxnLst>
                <a:cxn ang="0">
                  <a:pos x="T0" y="T1"/>
                </a:cxn>
                <a:cxn ang="0">
                  <a:pos x="T2" y="T3"/>
                </a:cxn>
                <a:cxn ang="0">
                  <a:pos x="T4" y="T5"/>
                </a:cxn>
                <a:cxn ang="0">
                  <a:pos x="T6" y="T7"/>
                </a:cxn>
                <a:cxn ang="0">
                  <a:pos x="T8" y="T9"/>
                </a:cxn>
              </a:cxnLst>
              <a:rect l="0" t="0" r="r" b="b"/>
              <a:pathLst>
                <a:path w="1439" h="1439">
                  <a:moveTo>
                    <a:pt x="0" y="0"/>
                  </a:moveTo>
                  <a:lnTo>
                    <a:pt x="0" y="0"/>
                  </a:lnTo>
                  <a:lnTo>
                    <a:pt x="0" y="1439"/>
                  </a:lnTo>
                  <a:lnTo>
                    <a:pt x="143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23" name="Group 16">
            <a:extLst>
              <a:ext uri="{FF2B5EF4-FFF2-40B4-BE49-F238E27FC236}">
                <a16:creationId xmlns:a16="http://schemas.microsoft.com/office/drawing/2014/main" id="{FA444B41-96BB-4C50-BF61-CEF970A97630}"/>
              </a:ext>
            </a:extLst>
          </p:cNvPr>
          <p:cNvGrpSpPr>
            <a:grpSpLocks noChangeAspect="1"/>
          </p:cNvGrpSpPr>
          <p:nvPr userDrawn="1"/>
        </p:nvGrpSpPr>
        <p:grpSpPr bwMode="auto">
          <a:xfrm>
            <a:off x="9163050" y="1287463"/>
            <a:ext cx="868363" cy="868362"/>
            <a:chOff x="5772" y="811"/>
            <a:chExt cx="547" cy="547"/>
          </a:xfrm>
          <a:solidFill>
            <a:schemeClr val="bg1"/>
          </a:solidFill>
        </p:grpSpPr>
        <p:sp>
          <p:nvSpPr>
            <p:cNvPr id="25" name="Freeform 17">
              <a:extLst>
                <a:ext uri="{FF2B5EF4-FFF2-40B4-BE49-F238E27FC236}">
                  <a16:creationId xmlns:a16="http://schemas.microsoft.com/office/drawing/2014/main" id="{99A13C08-7E90-4B7B-ACB9-042C3D407251}"/>
                </a:ext>
              </a:extLst>
            </p:cNvPr>
            <p:cNvSpPr>
              <a:spLocks/>
            </p:cNvSpPr>
            <p:nvPr userDrawn="1"/>
          </p:nvSpPr>
          <p:spPr bwMode="auto">
            <a:xfrm>
              <a:off x="5772" y="811"/>
              <a:ext cx="182" cy="182"/>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6" name="Freeform 18">
              <a:extLst>
                <a:ext uri="{FF2B5EF4-FFF2-40B4-BE49-F238E27FC236}">
                  <a16:creationId xmlns:a16="http://schemas.microsoft.com/office/drawing/2014/main" id="{0E5174D4-9676-43A6-A639-2B083B90F472}"/>
                </a:ext>
              </a:extLst>
            </p:cNvPr>
            <p:cNvSpPr>
              <a:spLocks/>
            </p:cNvSpPr>
            <p:nvPr userDrawn="1"/>
          </p:nvSpPr>
          <p:spPr bwMode="auto">
            <a:xfrm>
              <a:off x="5954" y="811"/>
              <a:ext cx="183" cy="182"/>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7" name="Freeform 19">
              <a:extLst>
                <a:ext uri="{FF2B5EF4-FFF2-40B4-BE49-F238E27FC236}">
                  <a16:creationId xmlns:a16="http://schemas.microsoft.com/office/drawing/2014/main" id="{B6B13E84-AB3B-434C-A1CA-43ABBC095836}"/>
                </a:ext>
              </a:extLst>
            </p:cNvPr>
            <p:cNvSpPr>
              <a:spLocks/>
            </p:cNvSpPr>
            <p:nvPr userDrawn="1"/>
          </p:nvSpPr>
          <p:spPr bwMode="auto">
            <a:xfrm>
              <a:off x="6137" y="811"/>
              <a:ext cx="182" cy="182"/>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9" name="Freeform 20">
              <a:extLst>
                <a:ext uri="{FF2B5EF4-FFF2-40B4-BE49-F238E27FC236}">
                  <a16:creationId xmlns:a16="http://schemas.microsoft.com/office/drawing/2014/main" id="{0A988DC5-F980-47E7-84DE-A365EB6CB1CF}"/>
                </a:ext>
              </a:extLst>
            </p:cNvPr>
            <p:cNvSpPr>
              <a:spLocks/>
            </p:cNvSpPr>
            <p:nvPr userDrawn="1"/>
          </p:nvSpPr>
          <p:spPr bwMode="auto">
            <a:xfrm>
              <a:off x="5772" y="993"/>
              <a:ext cx="182" cy="183"/>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0" name="Freeform 21">
              <a:extLst>
                <a:ext uri="{FF2B5EF4-FFF2-40B4-BE49-F238E27FC236}">
                  <a16:creationId xmlns:a16="http://schemas.microsoft.com/office/drawing/2014/main" id="{B8EF44F2-3D50-4FDB-A26B-66B61FB356AE}"/>
                </a:ext>
              </a:extLst>
            </p:cNvPr>
            <p:cNvSpPr>
              <a:spLocks/>
            </p:cNvSpPr>
            <p:nvPr userDrawn="1"/>
          </p:nvSpPr>
          <p:spPr bwMode="auto">
            <a:xfrm>
              <a:off x="5954" y="993"/>
              <a:ext cx="183" cy="183"/>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1" name="Freeform 22">
              <a:extLst>
                <a:ext uri="{FF2B5EF4-FFF2-40B4-BE49-F238E27FC236}">
                  <a16:creationId xmlns:a16="http://schemas.microsoft.com/office/drawing/2014/main" id="{0BE5555A-CB10-4497-9176-6980492CC227}"/>
                </a:ext>
              </a:extLst>
            </p:cNvPr>
            <p:cNvSpPr>
              <a:spLocks/>
            </p:cNvSpPr>
            <p:nvPr userDrawn="1"/>
          </p:nvSpPr>
          <p:spPr bwMode="auto">
            <a:xfrm>
              <a:off x="6137" y="993"/>
              <a:ext cx="182" cy="183"/>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3" name="Freeform 23">
              <a:extLst>
                <a:ext uri="{FF2B5EF4-FFF2-40B4-BE49-F238E27FC236}">
                  <a16:creationId xmlns:a16="http://schemas.microsoft.com/office/drawing/2014/main" id="{45B5BFB4-BC1D-4167-BF89-1327245C6D5D}"/>
                </a:ext>
              </a:extLst>
            </p:cNvPr>
            <p:cNvSpPr>
              <a:spLocks/>
            </p:cNvSpPr>
            <p:nvPr userDrawn="1"/>
          </p:nvSpPr>
          <p:spPr bwMode="auto">
            <a:xfrm>
              <a:off x="5772" y="1176"/>
              <a:ext cx="182" cy="182"/>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4" name="Freeform 24">
              <a:extLst>
                <a:ext uri="{FF2B5EF4-FFF2-40B4-BE49-F238E27FC236}">
                  <a16:creationId xmlns:a16="http://schemas.microsoft.com/office/drawing/2014/main" id="{7B6FF94C-3200-4D51-90E2-9182F53BEE09}"/>
                </a:ext>
              </a:extLst>
            </p:cNvPr>
            <p:cNvSpPr>
              <a:spLocks/>
            </p:cNvSpPr>
            <p:nvPr userDrawn="1"/>
          </p:nvSpPr>
          <p:spPr bwMode="auto">
            <a:xfrm>
              <a:off x="5954" y="1176"/>
              <a:ext cx="183" cy="182"/>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5" name="Freeform 25">
              <a:extLst>
                <a:ext uri="{FF2B5EF4-FFF2-40B4-BE49-F238E27FC236}">
                  <a16:creationId xmlns:a16="http://schemas.microsoft.com/office/drawing/2014/main" id="{149858DF-E3F9-4647-BFEA-029DC855215B}"/>
                </a:ext>
              </a:extLst>
            </p:cNvPr>
            <p:cNvSpPr>
              <a:spLocks/>
            </p:cNvSpPr>
            <p:nvPr userDrawn="1"/>
          </p:nvSpPr>
          <p:spPr bwMode="auto">
            <a:xfrm>
              <a:off x="6137" y="1176"/>
              <a:ext cx="182" cy="182"/>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37" name="Group 28">
            <a:extLst>
              <a:ext uri="{FF2B5EF4-FFF2-40B4-BE49-F238E27FC236}">
                <a16:creationId xmlns:a16="http://schemas.microsoft.com/office/drawing/2014/main" id="{57B55AF1-972F-45FA-AAEB-2415850A9E51}"/>
              </a:ext>
            </a:extLst>
          </p:cNvPr>
          <p:cNvGrpSpPr>
            <a:grpSpLocks noChangeAspect="1"/>
          </p:cNvGrpSpPr>
          <p:nvPr userDrawn="1"/>
        </p:nvGrpSpPr>
        <p:grpSpPr bwMode="auto">
          <a:xfrm>
            <a:off x="9078914" y="3213100"/>
            <a:ext cx="873125" cy="871538"/>
            <a:chOff x="5719" y="2024"/>
            <a:chExt cx="550" cy="549"/>
          </a:xfrm>
          <a:solidFill>
            <a:schemeClr val="bg1"/>
          </a:solidFill>
        </p:grpSpPr>
        <p:sp>
          <p:nvSpPr>
            <p:cNvPr id="39" name="Freeform 29">
              <a:extLst>
                <a:ext uri="{FF2B5EF4-FFF2-40B4-BE49-F238E27FC236}">
                  <a16:creationId xmlns:a16="http://schemas.microsoft.com/office/drawing/2014/main" id="{F7E349A7-3004-46E1-9E3A-301126C5B7C0}"/>
                </a:ext>
              </a:extLst>
            </p:cNvPr>
            <p:cNvSpPr>
              <a:spLocks/>
            </p:cNvSpPr>
            <p:nvPr userDrawn="1"/>
          </p:nvSpPr>
          <p:spPr bwMode="auto">
            <a:xfrm>
              <a:off x="5719" y="2298"/>
              <a:ext cx="550" cy="275"/>
            </a:xfrm>
            <a:custGeom>
              <a:avLst/>
              <a:gdLst>
                <a:gd name="T0" fmla="*/ 0 w 2879"/>
                <a:gd name="T1" fmla="*/ 1440 h 1440"/>
                <a:gd name="T2" fmla="*/ 0 w 2879"/>
                <a:gd name="T3" fmla="*/ 1440 h 1440"/>
                <a:gd name="T4" fmla="*/ 2879 w 2879"/>
                <a:gd name="T5" fmla="*/ 1440 h 1440"/>
                <a:gd name="T6" fmla="*/ 1439 w 2879"/>
                <a:gd name="T7" fmla="*/ 0 h 1440"/>
                <a:gd name="T8" fmla="*/ 0 w 2879"/>
                <a:gd name="T9" fmla="*/ 1440 h 1440"/>
              </a:gdLst>
              <a:ahLst/>
              <a:cxnLst>
                <a:cxn ang="0">
                  <a:pos x="T0" y="T1"/>
                </a:cxn>
                <a:cxn ang="0">
                  <a:pos x="T2" y="T3"/>
                </a:cxn>
                <a:cxn ang="0">
                  <a:pos x="T4" y="T5"/>
                </a:cxn>
                <a:cxn ang="0">
                  <a:pos x="T6" y="T7"/>
                </a:cxn>
                <a:cxn ang="0">
                  <a:pos x="T8" y="T9"/>
                </a:cxn>
              </a:cxnLst>
              <a:rect l="0" t="0" r="r" b="b"/>
              <a:pathLst>
                <a:path w="2879" h="1440">
                  <a:moveTo>
                    <a:pt x="0" y="1440"/>
                  </a:moveTo>
                  <a:lnTo>
                    <a:pt x="0" y="1440"/>
                  </a:lnTo>
                  <a:lnTo>
                    <a:pt x="2879" y="1440"/>
                  </a:lnTo>
                  <a:lnTo>
                    <a:pt x="1439"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0" name="Freeform 30">
              <a:extLst>
                <a:ext uri="{FF2B5EF4-FFF2-40B4-BE49-F238E27FC236}">
                  <a16:creationId xmlns:a16="http://schemas.microsoft.com/office/drawing/2014/main" id="{788B5C2B-15C9-437A-88DC-4E6C746B1128}"/>
                </a:ext>
              </a:extLst>
            </p:cNvPr>
            <p:cNvSpPr>
              <a:spLocks/>
            </p:cNvSpPr>
            <p:nvPr userDrawn="1"/>
          </p:nvSpPr>
          <p:spPr bwMode="auto">
            <a:xfrm>
              <a:off x="5719" y="2024"/>
              <a:ext cx="550" cy="274"/>
            </a:xfrm>
            <a:custGeom>
              <a:avLst/>
              <a:gdLst>
                <a:gd name="T0" fmla="*/ 1439 w 2879"/>
                <a:gd name="T1" fmla="*/ 0 h 1439"/>
                <a:gd name="T2" fmla="*/ 1439 w 2879"/>
                <a:gd name="T3" fmla="*/ 0 h 1439"/>
                <a:gd name="T4" fmla="*/ 0 w 2879"/>
                <a:gd name="T5" fmla="*/ 1439 h 1439"/>
                <a:gd name="T6" fmla="*/ 2879 w 2879"/>
                <a:gd name="T7" fmla="*/ 1439 h 1439"/>
                <a:gd name="T8" fmla="*/ 1439 w 2879"/>
                <a:gd name="T9" fmla="*/ 0 h 1439"/>
              </a:gdLst>
              <a:ahLst/>
              <a:cxnLst>
                <a:cxn ang="0">
                  <a:pos x="T0" y="T1"/>
                </a:cxn>
                <a:cxn ang="0">
                  <a:pos x="T2" y="T3"/>
                </a:cxn>
                <a:cxn ang="0">
                  <a:pos x="T4" y="T5"/>
                </a:cxn>
                <a:cxn ang="0">
                  <a:pos x="T6" y="T7"/>
                </a:cxn>
                <a:cxn ang="0">
                  <a:pos x="T8" y="T9"/>
                </a:cxn>
              </a:cxnLst>
              <a:rect l="0" t="0" r="r" b="b"/>
              <a:pathLst>
                <a:path w="2879" h="1439">
                  <a:moveTo>
                    <a:pt x="1439" y="0"/>
                  </a:moveTo>
                  <a:lnTo>
                    <a:pt x="1439" y="0"/>
                  </a:lnTo>
                  <a:lnTo>
                    <a:pt x="0" y="1439"/>
                  </a:lnTo>
                  <a:lnTo>
                    <a:pt x="2879" y="1439"/>
                  </a:lnTo>
                  <a:lnTo>
                    <a:pt x="14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
        <p:nvSpPr>
          <p:cNvPr id="43" name="Freeform 34">
            <a:extLst>
              <a:ext uri="{FF2B5EF4-FFF2-40B4-BE49-F238E27FC236}">
                <a16:creationId xmlns:a16="http://schemas.microsoft.com/office/drawing/2014/main" id="{354EBD0B-1788-418C-81E1-BA98D9F92559}"/>
              </a:ext>
            </a:extLst>
          </p:cNvPr>
          <p:cNvSpPr>
            <a:spLocks/>
          </p:cNvSpPr>
          <p:nvPr userDrawn="1"/>
        </p:nvSpPr>
        <p:spPr bwMode="auto">
          <a:xfrm>
            <a:off x="9078913" y="5195888"/>
            <a:ext cx="850900" cy="850900"/>
          </a:xfrm>
          <a:custGeom>
            <a:avLst/>
            <a:gdLst>
              <a:gd name="T0" fmla="*/ 2159 w 2879"/>
              <a:gd name="T1" fmla="*/ 1439 h 2879"/>
              <a:gd name="T2" fmla="*/ 2159 w 2879"/>
              <a:gd name="T3" fmla="*/ 1439 h 2879"/>
              <a:gd name="T4" fmla="*/ 2879 w 2879"/>
              <a:gd name="T5" fmla="*/ 719 h 2879"/>
              <a:gd name="T6" fmla="*/ 2879 w 2879"/>
              <a:gd name="T7" fmla="*/ 0 h 2879"/>
              <a:gd name="T8" fmla="*/ 0 w 2879"/>
              <a:gd name="T9" fmla="*/ 0 h 2879"/>
              <a:gd name="T10" fmla="*/ 0 w 2879"/>
              <a:gd name="T11" fmla="*/ 719 h 2879"/>
              <a:gd name="T12" fmla="*/ 719 w 2879"/>
              <a:gd name="T13" fmla="*/ 1439 h 2879"/>
              <a:gd name="T14" fmla="*/ 0 w 2879"/>
              <a:gd name="T15" fmla="*/ 2159 h 2879"/>
              <a:gd name="T16" fmla="*/ 0 w 2879"/>
              <a:gd name="T17" fmla="*/ 2879 h 2879"/>
              <a:gd name="T18" fmla="*/ 2879 w 2879"/>
              <a:gd name="T19" fmla="*/ 2879 h 2879"/>
              <a:gd name="T20" fmla="*/ 2879 w 2879"/>
              <a:gd name="T21" fmla="*/ 2159 h 2879"/>
              <a:gd name="T22" fmla="*/ 2159 w 2879"/>
              <a:gd name="T23" fmla="*/ 1439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9" h="2879">
                <a:moveTo>
                  <a:pt x="2159" y="1439"/>
                </a:moveTo>
                <a:lnTo>
                  <a:pt x="2159" y="1439"/>
                </a:lnTo>
                <a:cubicBezTo>
                  <a:pt x="2159" y="1041"/>
                  <a:pt x="2482" y="719"/>
                  <a:pt x="2879" y="719"/>
                </a:cubicBezTo>
                <a:lnTo>
                  <a:pt x="2879" y="0"/>
                </a:lnTo>
                <a:lnTo>
                  <a:pt x="0" y="0"/>
                </a:lnTo>
                <a:lnTo>
                  <a:pt x="0" y="719"/>
                </a:lnTo>
                <a:cubicBezTo>
                  <a:pt x="397" y="719"/>
                  <a:pt x="719" y="1041"/>
                  <a:pt x="719" y="1439"/>
                </a:cubicBezTo>
                <a:cubicBezTo>
                  <a:pt x="719" y="1836"/>
                  <a:pt x="397" y="2159"/>
                  <a:pt x="0" y="2159"/>
                </a:cubicBezTo>
                <a:lnTo>
                  <a:pt x="0" y="2879"/>
                </a:lnTo>
                <a:lnTo>
                  <a:pt x="2879" y="2879"/>
                </a:lnTo>
                <a:lnTo>
                  <a:pt x="2879" y="2159"/>
                </a:lnTo>
                <a:cubicBezTo>
                  <a:pt x="2482" y="2159"/>
                  <a:pt x="2159" y="1836"/>
                  <a:pt x="2159" y="1439"/>
                </a:cubicBez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grpSp>
        <p:nvGrpSpPr>
          <p:cNvPr id="44" name="Group 37">
            <a:extLst>
              <a:ext uri="{FF2B5EF4-FFF2-40B4-BE49-F238E27FC236}">
                <a16:creationId xmlns:a16="http://schemas.microsoft.com/office/drawing/2014/main" id="{5022EA2A-805B-4121-A7AE-27A2C099F963}"/>
              </a:ext>
            </a:extLst>
          </p:cNvPr>
          <p:cNvGrpSpPr>
            <a:grpSpLocks noChangeAspect="1"/>
          </p:cNvGrpSpPr>
          <p:nvPr userDrawn="1"/>
        </p:nvGrpSpPr>
        <p:grpSpPr bwMode="auto">
          <a:xfrm>
            <a:off x="10028239" y="4198939"/>
            <a:ext cx="866775" cy="866775"/>
            <a:chOff x="6317" y="2645"/>
            <a:chExt cx="546" cy="546"/>
          </a:xfrm>
          <a:solidFill>
            <a:schemeClr val="bg1"/>
          </a:solidFill>
        </p:grpSpPr>
        <p:sp>
          <p:nvSpPr>
            <p:cNvPr id="46" name="Freeform 38">
              <a:extLst>
                <a:ext uri="{FF2B5EF4-FFF2-40B4-BE49-F238E27FC236}">
                  <a16:creationId xmlns:a16="http://schemas.microsoft.com/office/drawing/2014/main" id="{5ACAB0C9-54D5-4CDF-89A8-1FA27730D4C3}"/>
                </a:ext>
              </a:extLst>
            </p:cNvPr>
            <p:cNvSpPr>
              <a:spLocks/>
            </p:cNvSpPr>
            <p:nvPr userDrawn="1"/>
          </p:nvSpPr>
          <p:spPr bwMode="auto">
            <a:xfrm>
              <a:off x="6317" y="2645"/>
              <a:ext cx="273" cy="546"/>
            </a:xfrm>
            <a:custGeom>
              <a:avLst/>
              <a:gdLst>
                <a:gd name="T0" fmla="*/ 0 w 1440"/>
                <a:gd name="T1" fmla="*/ 0 h 2879"/>
                <a:gd name="T2" fmla="*/ 0 w 1440"/>
                <a:gd name="T3" fmla="*/ 0 h 2879"/>
                <a:gd name="T4" fmla="*/ 1440 w 1440"/>
                <a:gd name="T5" fmla="*/ 1439 h 2879"/>
                <a:gd name="T6" fmla="*/ 0 w 1440"/>
                <a:gd name="T7" fmla="*/ 2879 h 2879"/>
                <a:gd name="T8" fmla="*/ 0 w 1440"/>
                <a:gd name="T9" fmla="*/ 0 h 2879"/>
              </a:gdLst>
              <a:ahLst/>
              <a:cxnLst>
                <a:cxn ang="0">
                  <a:pos x="T0" y="T1"/>
                </a:cxn>
                <a:cxn ang="0">
                  <a:pos x="T2" y="T3"/>
                </a:cxn>
                <a:cxn ang="0">
                  <a:pos x="T4" y="T5"/>
                </a:cxn>
                <a:cxn ang="0">
                  <a:pos x="T6" y="T7"/>
                </a:cxn>
                <a:cxn ang="0">
                  <a:pos x="T8" y="T9"/>
                </a:cxn>
              </a:cxnLst>
              <a:rect l="0" t="0" r="r" b="b"/>
              <a:pathLst>
                <a:path w="1440" h="2879">
                  <a:moveTo>
                    <a:pt x="0" y="0"/>
                  </a:moveTo>
                  <a:lnTo>
                    <a:pt x="0" y="0"/>
                  </a:lnTo>
                  <a:cubicBezTo>
                    <a:pt x="795" y="0"/>
                    <a:pt x="1440" y="643"/>
                    <a:pt x="1440" y="1439"/>
                  </a:cubicBezTo>
                  <a:cubicBezTo>
                    <a:pt x="1440" y="2234"/>
                    <a:pt x="795" y="2879"/>
                    <a:pt x="0" y="2879"/>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7" name="Freeform 39">
              <a:extLst>
                <a:ext uri="{FF2B5EF4-FFF2-40B4-BE49-F238E27FC236}">
                  <a16:creationId xmlns:a16="http://schemas.microsoft.com/office/drawing/2014/main" id="{8DC3790F-0B4F-434E-BE38-AF19C5992F05}"/>
                </a:ext>
              </a:extLst>
            </p:cNvPr>
            <p:cNvSpPr>
              <a:spLocks/>
            </p:cNvSpPr>
            <p:nvPr userDrawn="1"/>
          </p:nvSpPr>
          <p:spPr bwMode="auto">
            <a:xfrm>
              <a:off x="6590" y="2645"/>
              <a:ext cx="273" cy="546"/>
            </a:xfrm>
            <a:custGeom>
              <a:avLst/>
              <a:gdLst>
                <a:gd name="T0" fmla="*/ 1440 w 1440"/>
                <a:gd name="T1" fmla="*/ 2879 h 2879"/>
                <a:gd name="T2" fmla="*/ 1440 w 1440"/>
                <a:gd name="T3" fmla="*/ 2879 h 2879"/>
                <a:gd name="T4" fmla="*/ 0 w 1440"/>
                <a:gd name="T5" fmla="*/ 1439 h 2879"/>
                <a:gd name="T6" fmla="*/ 1440 w 1440"/>
                <a:gd name="T7" fmla="*/ 0 h 2879"/>
                <a:gd name="T8" fmla="*/ 1440 w 1440"/>
                <a:gd name="T9" fmla="*/ 2879 h 2879"/>
              </a:gdLst>
              <a:ahLst/>
              <a:cxnLst>
                <a:cxn ang="0">
                  <a:pos x="T0" y="T1"/>
                </a:cxn>
                <a:cxn ang="0">
                  <a:pos x="T2" y="T3"/>
                </a:cxn>
                <a:cxn ang="0">
                  <a:pos x="T4" y="T5"/>
                </a:cxn>
                <a:cxn ang="0">
                  <a:pos x="T6" y="T7"/>
                </a:cxn>
                <a:cxn ang="0">
                  <a:pos x="T8" y="T9"/>
                </a:cxn>
              </a:cxnLst>
              <a:rect l="0" t="0" r="r" b="b"/>
              <a:pathLst>
                <a:path w="1440" h="2879">
                  <a:moveTo>
                    <a:pt x="1440" y="2879"/>
                  </a:moveTo>
                  <a:lnTo>
                    <a:pt x="1440" y="2879"/>
                  </a:lnTo>
                  <a:cubicBezTo>
                    <a:pt x="645" y="2879"/>
                    <a:pt x="0" y="2234"/>
                    <a:pt x="0" y="1439"/>
                  </a:cubicBezTo>
                  <a:cubicBezTo>
                    <a:pt x="0" y="643"/>
                    <a:pt x="645" y="0"/>
                    <a:pt x="1440" y="0"/>
                  </a:cubicBezTo>
                  <a:lnTo>
                    <a:pt x="1440" y="28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48" name="Group 42">
            <a:extLst>
              <a:ext uri="{FF2B5EF4-FFF2-40B4-BE49-F238E27FC236}">
                <a16:creationId xmlns:a16="http://schemas.microsoft.com/office/drawing/2014/main" id="{8DBEAEC0-A1BC-4713-8DF3-7C00638B852A}"/>
              </a:ext>
            </a:extLst>
          </p:cNvPr>
          <p:cNvGrpSpPr>
            <a:grpSpLocks noChangeAspect="1"/>
          </p:cNvGrpSpPr>
          <p:nvPr userDrawn="1"/>
        </p:nvGrpSpPr>
        <p:grpSpPr bwMode="auto">
          <a:xfrm>
            <a:off x="10044113" y="2268538"/>
            <a:ext cx="850900" cy="850900"/>
            <a:chOff x="6327" y="1429"/>
            <a:chExt cx="536" cy="536"/>
          </a:xfrm>
          <a:solidFill>
            <a:schemeClr val="bg1"/>
          </a:solidFill>
        </p:grpSpPr>
        <p:sp>
          <p:nvSpPr>
            <p:cNvPr id="50" name="Freeform 43">
              <a:extLst>
                <a:ext uri="{FF2B5EF4-FFF2-40B4-BE49-F238E27FC236}">
                  <a16:creationId xmlns:a16="http://schemas.microsoft.com/office/drawing/2014/main" id="{FECC8F07-B5ED-4004-8F32-C68953A17F9D}"/>
                </a:ext>
              </a:extLst>
            </p:cNvPr>
            <p:cNvSpPr>
              <a:spLocks/>
            </p:cNvSpPr>
            <p:nvPr userDrawn="1"/>
          </p:nvSpPr>
          <p:spPr bwMode="auto">
            <a:xfrm>
              <a:off x="6327" y="1429"/>
              <a:ext cx="268" cy="268"/>
            </a:xfrm>
            <a:custGeom>
              <a:avLst/>
              <a:gdLst>
                <a:gd name="T0" fmla="*/ 1439 w 1439"/>
                <a:gd name="T1" fmla="*/ 0 h 1439"/>
                <a:gd name="T2" fmla="*/ 1439 w 1439"/>
                <a:gd name="T3" fmla="*/ 0 h 1439"/>
                <a:gd name="T4" fmla="*/ 0 w 1439"/>
                <a:gd name="T5" fmla="*/ 1439 h 1439"/>
                <a:gd name="T6" fmla="*/ 1439 w 1439"/>
                <a:gd name="T7" fmla="*/ 1439 h 1439"/>
                <a:gd name="T8" fmla="*/ 1439 w 1439"/>
                <a:gd name="T9" fmla="*/ 0 h 1439"/>
              </a:gdLst>
              <a:ahLst/>
              <a:cxnLst>
                <a:cxn ang="0">
                  <a:pos x="T0" y="T1"/>
                </a:cxn>
                <a:cxn ang="0">
                  <a:pos x="T2" y="T3"/>
                </a:cxn>
                <a:cxn ang="0">
                  <a:pos x="T4" y="T5"/>
                </a:cxn>
                <a:cxn ang="0">
                  <a:pos x="T6" y="T7"/>
                </a:cxn>
                <a:cxn ang="0">
                  <a:pos x="T8" y="T9"/>
                </a:cxn>
              </a:cxnLst>
              <a:rect l="0" t="0" r="r" b="b"/>
              <a:pathLst>
                <a:path w="1439" h="1439">
                  <a:moveTo>
                    <a:pt x="1439" y="0"/>
                  </a:moveTo>
                  <a:lnTo>
                    <a:pt x="1439" y="0"/>
                  </a:lnTo>
                  <a:lnTo>
                    <a:pt x="0" y="1439"/>
                  </a:lnTo>
                  <a:lnTo>
                    <a:pt x="1439" y="1439"/>
                  </a:lnTo>
                  <a:lnTo>
                    <a:pt x="14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1" name="Freeform 44">
              <a:extLst>
                <a:ext uri="{FF2B5EF4-FFF2-40B4-BE49-F238E27FC236}">
                  <a16:creationId xmlns:a16="http://schemas.microsoft.com/office/drawing/2014/main" id="{3298D758-2C41-4F30-8835-B7982C16824A}"/>
                </a:ext>
              </a:extLst>
            </p:cNvPr>
            <p:cNvSpPr>
              <a:spLocks/>
            </p:cNvSpPr>
            <p:nvPr userDrawn="1"/>
          </p:nvSpPr>
          <p:spPr bwMode="auto">
            <a:xfrm>
              <a:off x="6595" y="1429"/>
              <a:ext cx="268" cy="268"/>
            </a:xfrm>
            <a:custGeom>
              <a:avLst/>
              <a:gdLst>
                <a:gd name="T0" fmla="*/ 1440 w 1440"/>
                <a:gd name="T1" fmla="*/ 0 h 1439"/>
                <a:gd name="T2" fmla="*/ 1440 w 1440"/>
                <a:gd name="T3" fmla="*/ 0 h 1439"/>
                <a:gd name="T4" fmla="*/ 0 w 1440"/>
                <a:gd name="T5" fmla="*/ 1439 h 1439"/>
                <a:gd name="T6" fmla="*/ 1440 w 1440"/>
                <a:gd name="T7" fmla="*/ 1439 h 1439"/>
                <a:gd name="T8" fmla="*/ 1440 w 1440"/>
                <a:gd name="T9" fmla="*/ 0 h 1439"/>
              </a:gdLst>
              <a:ahLst/>
              <a:cxnLst>
                <a:cxn ang="0">
                  <a:pos x="T0" y="T1"/>
                </a:cxn>
                <a:cxn ang="0">
                  <a:pos x="T2" y="T3"/>
                </a:cxn>
                <a:cxn ang="0">
                  <a:pos x="T4" y="T5"/>
                </a:cxn>
                <a:cxn ang="0">
                  <a:pos x="T6" y="T7"/>
                </a:cxn>
                <a:cxn ang="0">
                  <a:pos x="T8" y="T9"/>
                </a:cxn>
              </a:cxnLst>
              <a:rect l="0" t="0" r="r" b="b"/>
              <a:pathLst>
                <a:path w="1440" h="1439">
                  <a:moveTo>
                    <a:pt x="1440" y="0"/>
                  </a:moveTo>
                  <a:lnTo>
                    <a:pt x="1440" y="0"/>
                  </a:lnTo>
                  <a:lnTo>
                    <a:pt x="0" y="1439"/>
                  </a:lnTo>
                  <a:lnTo>
                    <a:pt x="1440" y="1439"/>
                  </a:lnTo>
                  <a:lnTo>
                    <a:pt x="1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2" name="Freeform 45">
              <a:extLst>
                <a:ext uri="{FF2B5EF4-FFF2-40B4-BE49-F238E27FC236}">
                  <a16:creationId xmlns:a16="http://schemas.microsoft.com/office/drawing/2014/main" id="{0FE32103-FEDD-4529-9130-F29B16435774}"/>
                </a:ext>
              </a:extLst>
            </p:cNvPr>
            <p:cNvSpPr>
              <a:spLocks/>
            </p:cNvSpPr>
            <p:nvPr userDrawn="1"/>
          </p:nvSpPr>
          <p:spPr bwMode="auto">
            <a:xfrm>
              <a:off x="6327" y="1697"/>
              <a:ext cx="268" cy="268"/>
            </a:xfrm>
            <a:custGeom>
              <a:avLst/>
              <a:gdLst>
                <a:gd name="T0" fmla="*/ 0 w 1439"/>
                <a:gd name="T1" fmla="*/ 1440 h 1440"/>
                <a:gd name="T2" fmla="*/ 0 w 1439"/>
                <a:gd name="T3" fmla="*/ 1440 h 1440"/>
                <a:gd name="T4" fmla="*/ 1439 w 1439"/>
                <a:gd name="T5" fmla="*/ 1440 h 1440"/>
                <a:gd name="T6" fmla="*/ 1439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1439"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3" name="Freeform 46">
              <a:extLst>
                <a:ext uri="{FF2B5EF4-FFF2-40B4-BE49-F238E27FC236}">
                  <a16:creationId xmlns:a16="http://schemas.microsoft.com/office/drawing/2014/main" id="{A426BBBB-50E9-4E41-A6FE-0748F9AEFA3C}"/>
                </a:ext>
              </a:extLst>
            </p:cNvPr>
            <p:cNvSpPr>
              <a:spLocks/>
            </p:cNvSpPr>
            <p:nvPr userDrawn="1"/>
          </p:nvSpPr>
          <p:spPr bwMode="auto">
            <a:xfrm>
              <a:off x="6595" y="1697"/>
              <a:ext cx="268" cy="268"/>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54" name="Group 49">
            <a:extLst>
              <a:ext uri="{FF2B5EF4-FFF2-40B4-BE49-F238E27FC236}">
                <a16:creationId xmlns:a16="http://schemas.microsoft.com/office/drawing/2014/main" id="{07D27B64-09C6-4FB4-9761-3D9C8C7BCEF2}"/>
              </a:ext>
            </a:extLst>
          </p:cNvPr>
          <p:cNvGrpSpPr>
            <a:grpSpLocks noChangeAspect="1"/>
          </p:cNvGrpSpPr>
          <p:nvPr userDrawn="1"/>
        </p:nvGrpSpPr>
        <p:grpSpPr bwMode="auto">
          <a:xfrm>
            <a:off x="11018838" y="5181600"/>
            <a:ext cx="857250" cy="857250"/>
            <a:chOff x="6941" y="3264"/>
            <a:chExt cx="540" cy="540"/>
          </a:xfrm>
          <a:solidFill>
            <a:schemeClr val="bg1"/>
          </a:solidFill>
        </p:grpSpPr>
        <p:sp>
          <p:nvSpPr>
            <p:cNvPr id="56" name="Freeform 50">
              <a:extLst>
                <a:ext uri="{FF2B5EF4-FFF2-40B4-BE49-F238E27FC236}">
                  <a16:creationId xmlns:a16="http://schemas.microsoft.com/office/drawing/2014/main" id="{2B0AD95B-3365-4AF2-8D06-C176417F7C8E}"/>
                </a:ext>
              </a:extLst>
            </p:cNvPr>
            <p:cNvSpPr>
              <a:spLocks/>
            </p:cNvSpPr>
            <p:nvPr userDrawn="1"/>
          </p:nvSpPr>
          <p:spPr bwMode="auto">
            <a:xfrm>
              <a:off x="7076" y="3399"/>
              <a:ext cx="270" cy="270"/>
            </a:xfrm>
            <a:custGeom>
              <a:avLst/>
              <a:gdLst>
                <a:gd name="T0" fmla="*/ 1440 w 1440"/>
                <a:gd name="T1" fmla="*/ 720 h 1440"/>
                <a:gd name="T2" fmla="*/ 1440 w 1440"/>
                <a:gd name="T3" fmla="*/ 720 h 1440"/>
                <a:gd name="T4" fmla="*/ 720 w 1440"/>
                <a:gd name="T5" fmla="*/ 1440 h 1440"/>
                <a:gd name="T6" fmla="*/ 0 w 1440"/>
                <a:gd name="T7" fmla="*/ 720 h 1440"/>
                <a:gd name="T8" fmla="*/ 720 w 1440"/>
                <a:gd name="T9" fmla="*/ 0 h 1440"/>
                <a:gd name="T10" fmla="*/ 1440 w 1440"/>
                <a:gd name="T11" fmla="*/ 720 h 1440"/>
              </a:gdLst>
              <a:ahLst/>
              <a:cxnLst>
                <a:cxn ang="0">
                  <a:pos x="T0" y="T1"/>
                </a:cxn>
                <a:cxn ang="0">
                  <a:pos x="T2" y="T3"/>
                </a:cxn>
                <a:cxn ang="0">
                  <a:pos x="T4" y="T5"/>
                </a:cxn>
                <a:cxn ang="0">
                  <a:pos x="T6" y="T7"/>
                </a:cxn>
                <a:cxn ang="0">
                  <a:pos x="T8" y="T9"/>
                </a:cxn>
                <a:cxn ang="0">
                  <a:pos x="T10" y="T11"/>
                </a:cxn>
              </a:cxnLst>
              <a:rect l="0" t="0" r="r" b="b"/>
              <a:pathLst>
                <a:path w="1440" h="1440">
                  <a:moveTo>
                    <a:pt x="1440" y="720"/>
                  </a:moveTo>
                  <a:lnTo>
                    <a:pt x="1440" y="720"/>
                  </a:lnTo>
                  <a:cubicBezTo>
                    <a:pt x="1440" y="1118"/>
                    <a:pt x="1118" y="1440"/>
                    <a:pt x="720" y="1440"/>
                  </a:cubicBezTo>
                  <a:cubicBezTo>
                    <a:pt x="323" y="1440"/>
                    <a:pt x="0" y="1118"/>
                    <a:pt x="0" y="720"/>
                  </a:cubicBezTo>
                  <a:cubicBezTo>
                    <a:pt x="0" y="323"/>
                    <a:pt x="323" y="0"/>
                    <a:pt x="720" y="0"/>
                  </a:cubicBezTo>
                  <a:cubicBezTo>
                    <a:pt x="1118" y="0"/>
                    <a:pt x="1440" y="323"/>
                    <a:pt x="1440" y="7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7" name="Freeform 51">
              <a:extLst>
                <a:ext uri="{FF2B5EF4-FFF2-40B4-BE49-F238E27FC236}">
                  <a16:creationId xmlns:a16="http://schemas.microsoft.com/office/drawing/2014/main" id="{A7E80515-9CA0-4628-B7EC-69B9E83B2B2E}"/>
                </a:ext>
              </a:extLst>
            </p:cNvPr>
            <p:cNvSpPr>
              <a:spLocks/>
            </p:cNvSpPr>
            <p:nvPr userDrawn="1"/>
          </p:nvSpPr>
          <p:spPr bwMode="auto">
            <a:xfrm>
              <a:off x="7312" y="3264"/>
              <a:ext cx="169" cy="168"/>
            </a:xfrm>
            <a:custGeom>
              <a:avLst/>
              <a:gdLst>
                <a:gd name="T0" fmla="*/ 900 w 900"/>
                <a:gd name="T1" fmla="*/ 449 h 898"/>
                <a:gd name="T2" fmla="*/ 900 w 900"/>
                <a:gd name="T3" fmla="*/ 449 h 898"/>
                <a:gd name="T4" fmla="*/ 450 w 900"/>
                <a:gd name="T5" fmla="*/ 898 h 898"/>
                <a:gd name="T6" fmla="*/ 0 w 900"/>
                <a:gd name="T7" fmla="*/ 449 h 898"/>
                <a:gd name="T8" fmla="*/ 450 w 900"/>
                <a:gd name="T9" fmla="*/ 0 h 898"/>
                <a:gd name="T10" fmla="*/ 900 w 900"/>
                <a:gd name="T11" fmla="*/ 449 h 898"/>
              </a:gdLst>
              <a:ahLst/>
              <a:cxnLst>
                <a:cxn ang="0">
                  <a:pos x="T0" y="T1"/>
                </a:cxn>
                <a:cxn ang="0">
                  <a:pos x="T2" y="T3"/>
                </a:cxn>
                <a:cxn ang="0">
                  <a:pos x="T4" y="T5"/>
                </a:cxn>
                <a:cxn ang="0">
                  <a:pos x="T6" y="T7"/>
                </a:cxn>
                <a:cxn ang="0">
                  <a:pos x="T8" y="T9"/>
                </a:cxn>
                <a:cxn ang="0">
                  <a:pos x="T10" y="T11"/>
                </a:cxn>
              </a:cxnLst>
              <a:rect l="0" t="0" r="r" b="b"/>
              <a:pathLst>
                <a:path w="900" h="898">
                  <a:moveTo>
                    <a:pt x="900" y="449"/>
                  </a:moveTo>
                  <a:lnTo>
                    <a:pt x="900" y="449"/>
                  </a:lnTo>
                  <a:cubicBezTo>
                    <a:pt x="900" y="697"/>
                    <a:pt x="699" y="898"/>
                    <a:pt x="450" y="898"/>
                  </a:cubicBezTo>
                  <a:cubicBezTo>
                    <a:pt x="202" y="898"/>
                    <a:pt x="0" y="697"/>
                    <a:pt x="0" y="449"/>
                  </a:cubicBezTo>
                  <a:cubicBezTo>
                    <a:pt x="0" y="200"/>
                    <a:pt x="202" y="0"/>
                    <a:pt x="450" y="0"/>
                  </a:cubicBezTo>
                  <a:cubicBezTo>
                    <a:pt x="699" y="0"/>
                    <a:pt x="900" y="200"/>
                    <a:pt x="900" y="4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8" name="Freeform 52">
              <a:extLst>
                <a:ext uri="{FF2B5EF4-FFF2-40B4-BE49-F238E27FC236}">
                  <a16:creationId xmlns:a16="http://schemas.microsoft.com/office/drawing/2014/main" id="{A8863DB2-8022-48B6-BE60-180D41E40D5E}"/>
                </a:ext>
              </a:extLst>
            </p:cNvPr>
            <p:cNvSpPr>
              <a:spLocks/>
            </p:cNvSpPr>
            <p:nvPr userDrawn="1"/>
          </p:nvSpPr>
          <p:spPr bwMode="auto">
            <a:xfrm>
              <a:off x="6941" y="3264"/>
              <a:ext cx="169" cy="168"/>
            </a:xfrm>
            <a:custGeom>
              <a:avLst/>
              <a:gdLst>
                <a:gd name="T0" fmla="*/ 899 w 899"/>
                <a:gd name="T1" fmla="*/ 449 h 898"/>
                <a:gd name="T2" fmla="*/ 899 w 899"/>
                <a:gd name="T3" fmla="*/ 449 h 898"/>
                <a:gd name="T4" fmla="*/ 449 w 899"/>
                <a:gd name="T5" fmla="*/ 898 h 898"/>
                <a:gd name="T6" fmla="*/ 0 w 899"/>
                <a:gd name="T7" fmla="*/ 449 h 898"/>
                <a:gd name="T8" fmla="*/ 449 w 899"/>
                <a:gd name="T9" fmla="*/ 0 h 898"/>
                <a:gd name="T10" fmla="*/ 899 w 899"/>
                <a:gd name="T11" fmla="*/ 449 h 898"/>
              </a:gdLst>
              <a:ahLst/>
              <a:cxnLst>
                <a:cxn ang="0">
                  <a:pos x="T0" y="T1"/>
                </a:cxn>
                <a:cxn ang="0">
                  <a:pos x="T2" y="T3"/>
                </a:cxn>
                <a:cxn ang="0">
                  <a:pos x="T4" y="T5"/>
                </a:cxn>
                <a:cxn ang="0">
                  <a:pos x="T6" y="T7"/>
                </a:cxn>
                <a:cxn ang="0">
                  <a:pos x="T8" y="T9"/>
                </a:cxn>
                <a:cxn ang="0">
                  <a:pos x="T10" y="T11"/>
                </a:cxn>
              </a:cxnLst>
              <a:rect l="0" t="0" r="r" b="b"/>
              <a:pathLst>
                <a:path w="899" h="898">
                  <a:moveTo>
                    <a:pt x="899" y="449"/>
                  </a:moveTo>
                  <a:lnTo>
                    <a:pt x="899" y="449"/>
                  </a:lnTo>
                  <a:cubicBezTo>
                    <a:pt x="899" y="697"/>
                    <a:pt x="698" y="898"/>
                    <a:pt x="449" y="898"/>
                  </a:cubicBezTo>
                  <a:cubicBezTo>
                    <a:pt x="201" y="898"/>
                    <a:pt x="0" y="697"/>
                    <a:pt x="0" y="449"/>
                  </a:cubicBezTo>
                  <a:cubicBezTo>
                    <a:pt x="0" y="200"/>
                    <a:pt x="201" y="0"/>
                    <a:pt x="449" y="0"/>
                  </a:cubicBezTo>
                  <a:cubicBezTo>
                    <a:pt x="698" y="0"/>
                    <a:pt x="899" y="200"/>
                    <a:pt x="899" y="4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9" name="Freeform 53">
              <a:extLst>
                <a:ext uri="{FF2B5EF4-FFF2-40B4-BE49-F238E27FC236}">
                  <a16:creationId xmlns:a16="http://schemas.microsoft.com/office/drawing/2014/main" id="{25EF15E6-E9D8-4F9F-B96C-EAAC94F852D8}"/>
                </a:ext>
              </a:extLst>
            </p:cNvPr>
            <p:cNvSpPr>
              <a:spLocks/>
            </p:cNvSpPr>
            <p:nvPr userDrawn="1"/>
          </p:nvSpPr>
          <p:spPr bwMode="auto">
            <a:xfrm>
              <a:off x="7312" y="3635"/>
              <a:ext cx="169" cy="169"/>
            </a:xfrm>
            <a:custGeom>
              <a:avLst/>
              <a:gdLst>
                <a:gd name="T0" fmla="*/ 900 w 900"/>
                <a:gd name="T1" fmla="*/ 450 h 900"/>
                <a:gd name="T2" fmla="*/ 900 w 900"/>
                <a:gd name="T3" fmla="*/ 450 h 900"/>
                <a:gd name="T4" fmla="*/ 450 w 900"/>
                <a:gd name="T5" fmla="*/ 900 h 900"/>
                <a:gd name="T6" fmla="*/ 0 w 900"/>
                <a:gd name="T7" fmla="*/ 450 h 900"/>
                <a:gd name="T8" fmla="*/ 450 w 900"/>
                <a:gd name="T9" fmla="*/ 0 h 900"/>
                <a:gd name="T10" fmla="*/ 900 w 900"/>
                <a:gd name="T11" fmla="*/ 450 h 900"/>
              </a:gdLst>
              <a:ahLst/>
              <a:cxnLst>
                <a:cxn ang="0">
                  <a:pos x="T0" y="T1"/>
                </a:cxn>
                <a:cxn ang="0">
                  <a:pos x="T2" y="T3"/>
                </a:cxn>
                <a:cxn ang="0">
                  <a:pos x="T4" y="T5"/>
                </a:cxn>
                <a:cxn ang="0">
                  <a:pos x="T6" y="T7"/>
                </a:cxn>
                <a:cxn ang="0">
                  <a:pos x="T8" y="T9"/>
                </a:cxn>
                <a:cxn ang="0">
                  <a:pos x="T10" y="T11"/>
                </a:cxn>
              </a:cxnLst>
              <a:rect l="0" t="0" r="r" b="b"/>
              <a:pathLst>
                <a:path w="900" h="900">
                  <a:moveTo>
                    <a:pt x="900" y="450"/>
                  </a:moveTo>
                  <a:lnTo>
                    <a:pt x="900" y="450"/>
                  </a:lnTo>
                  <a:cubicBezTo>
                    <a:pt x="900" y="699"/>
                    <a:pt x="699" y="900"/>
                    <a:pt x="450" y="900"/>
                  </a:cubicBezTo>
                  <a:cubicBezTo>
                    <a:pt x="202" y="900"/>
                    <a:pt x="0" y="699"/>
                    <a:pt x="0" y="450"/>
                  </a:cubicBezTo>
                  <a:cubicBezTo>
                    <a:pt x="0" y="202"/>
                    <a:pt x="202" y="0"/>
                    <a:pt x="450" y="0"/>
                  </a:cubicBezTo>
                  <a:cubicBezTo>
                    <a:pt x="699" y="0"/>
                    <a:pt x="900" y="202"/>
                    <a:pt x="900" y="4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60" name="Freeform 54">
              <a:extLst>
                <a:ext uri="{FF2B5EF4-FFF2-40B4-BE49-F238E27FC236}">
                  <a16:creationId xmlns:a16="http://schemas.microsoft.com/office/drawing/2014/main" id="{0BDAFA8A-EE93-4AC0-A979-81A21CFB811D}"/>
                </a:ext>
              </a:extLst>
            </p:cNvPr>
            <p:cNvSpPr>
              <a:spLocks/>
            </p:cNvSpPr>
            <p:nvPr userDrawn="1"/>
          </p:nvSpPr>
          <p:spPr bwMode="auto">
            <a:xfrm>
              <a:off x="6941" y="3635"/>
              <a:ext cx="169" cy="169"/>
            </a:xfrm>
            <a:custGeom>
              <a:avLst/>
              <a:gdLst>
                <a:gd name="T0" fmla="*/ 899 w 899"/>
                <a:gd name="T1" fmla="*/ 450 h 900"/>
                <a:gd name="T2" fmla="*/ 899 w 899"/>
                <a:gd name="T3" fmla="*/ 450 h 900"/>
                <a:gd name="T4" fmla="*/ 449 w 899"/>
                <a:gd name="T5" fmla="*/ 900 h 900"/>
                <a:gd name="T6" fmla="*/ 0 w 899"/>
                <a:gd name="T7" fmla="*/ 450 h 900"/>
                <a:gd name="T8" fmla="*/ 449 w 899"/>
                <a:gd name="T9" fmla="*/ 0 h 900"/>
                <a:gd name="T10" fmla="*/ 899 w 899"/>
                <a:gd name="T11" fmla="*/ 450 h 900"/>
              </a:gdLst>
              <a:ahLst/>
              <a:cxnLst>
                <a:cxn ang="0">
                  <a:pos x="T0" y="T1"/>
                </a:cxn>
                <a:cxn ang="0">
                  <a:pos x="T2" y="T3"/>
                </a:cxn>
                <a:cxn ang="0">
                  <a:pos x="T4" y="T5"/>
                </a:cxn>
                <a:cxn ang="0">
                  <a:pos x="T6" y="T7"/>
                </a:cxn>
                <a:cxn ang="0">
                  <a:pos x="T8" y="T9"/>
                </a:cxn>
                <a:cxn ang="0">
                  <a:pos x="T10" y="T11"/>
                </a:cxn>
              </a:cxnLst>
              <a:rect l="0" t="0" r="r" b="b"/>
              <a:pathLst>
                <a:path w="899" h="900">
                  <a:moveTo>
                    <a:pt x="899" y="450"/>
                  </a:moveTo>
                  <a:lnTo>
                    <a:pt x="899" y="450"/>
                  </a:lnTo>
                  <a:cubicBezTo>
                    <a:pt x="899" y="699"/>
                    <a:pt x="698" y="900"/>
                    <a:pt x="449" y="900"/>
                  </a:cubicBezTo>
                  <a:cubicBezTo>
                    <a:pt x="201" y="900"/>
                    <a:pt x="0" y="699"/>
                    <a:pt x="0" y="450"/>
                  </a:cubicBezTo>
                  <a:cubicBezTo>
                    <a:pt x="0" y="202"/>
                    <a:pt x="201" y="0"/>
                    <a:pt x="449" y="0"/>
                  </a:cubicBezTo>
                  <a:cubicBezTo>
                    <a:pt x="698" y="0"/>
                    <a:pt x="899" y="202"/>
                    <a:pt x="899" y="4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
        <p:nvSpPr>
          <p:cNvPr id="63" name="Freeform 58">
            <a:extLst>
              <a:ext uri="{FF2B5EF4-FFF2-40B4-BE49-F238E27FC236}">
                <a16:creationId xmlns:a16="http://schemas.microsoft.com/office/drawing/2014/main" id="{8D883B91-F268-45B2-A605-E29B1A3EE143}"/>
              </a:ext>
            </a:extLst>
          </p:cNvPr>
          <p:cNvSpPr>
            <a:spLocks/>
          </p:cNvSpPr>
          <p:nvPr userDrawn="1"/>
        </p:nvSpPr>
        <p:spPr bwMode="auto">
          <a:xfrm>
            <a:off x="11007725" y="2260600"/>
            <a:ext cx="858838" cy="858838"/>
          </a:xfrm>
          <a:custGeom>
            <a:avLst/>
            <a:gdLst>
              <a:gd name="T0" fmla="*/ 2159 w 2879"/>
              <a:gd name="T1" fmla="*/ 1439 h 2879"/>
              <a:gd name="T2" fmla="*/ 2159 w 2879"/>
              <a:gd name="T3" fmla="*/ 1439 h 2879"/>
              <a:gd name="T4" fmla="*/ 2879 w 2879"/>
              <a:gd name="T5" fmla="*/ 719 h 2879"/>
              <a:gd name="T6" fmla="*/ 2879 w 2879"/>
              <a:gd name="T7" fmla="*/ 0 h 2879"/>
              <a:gd name="T8" fmla="*/ 0 w 2879"/>
              <a:gd name="T9" fmla="*/ 0 h 2879"/>
              <a:gd name="T10" fmla="*/ 0 w 2879"/>
              <a:gd name="T11" fmla="*/ 719 h 2879"/>
              <a:gd name="T12" fmla="*/ 719 w 2879"/>
              <a:gd name="T13" fmla="*/ 1439 h 2879"/>
              <a:gd name="T14" fmla="*/ 0 w 2879"/>
              <a:gd name="T15" fmla="*/ 2159 h 2879"/>
              <a:gd name="T16" fmla="*/ 0 w 2879"/>
              <a:gd name="T17" fmla="*/ 2879 h 2879"/>
              <a:gd name="T18" fmla="*/ 2879 w 2879"/>
              <a:gd name="T19" fmla="*/ 2879 h 2879"/>
              <a:gd name="T20" fmla="*/ 2879 w 2879"/>
              <a:gd name="T21" fmla="*/ 2159 h 2879"/>
              <a:gd name="T22" fmla="*/ 2159 w 2879"/>
              <a:gd name="T23" fmla="*/ 1439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9" h="2879">
                <a:moveTo>
                  <a:pt x="2159" y="1439"/>
                </a:moveTo>
                <a:lnTo>
                  <a:pt x="2159" y="1439"/>
                </a:lnTo>
                <a:cubicBezTo>
                  <a:pt x="2159" y="1041"/>
                  <a:pt x="2482" y="719"/>
                  <a:pt x="2879" y="719"/>
                </a:cubicBezTo>
                <a:lnTo>
                  <a:pt x="2879" y="0"/>
                </a:lnTo>
                <a:lnTo>
                  <a:pt x="0" y="0"/>
                </a:lnTo>
                <a:lnTo>
                  <a:pt x="0" y="719"/>
                </a:lnTo>
                <a:cubicBezTo>
                  <a:pt x="397" y="719"/>
                  <a:pt x="719" y="1041"/>
                  <a:pt x="719" y="1439"/>
                </a:cubicBezTo>
                <a:cubicBezTo>
                  <a:pt x="719" y="1836"/>
                  <a:pt x="397" y="2159"/>
                  <a:pt x="0" y="2159"/>
                </a:cubicBezTo>
                <a:lnTo>
                  <a:pt x="0" y="2879"/>
                </a:lnTo>
                <a:lnTo>
                  <a:pt x="2879" y="2879"/>
                </a:lnTo>
                <a:lnTo>
                  <a:pt x="2879" y="2159"/>
                </a:lnTo>
                <a:cubicBezTo>
                  <a:pt x="2482" y="2159"/>
                  <a:pt x="2159" y="1836"/>
                  <a:pt x="2159" y="1439"/>
                </a:cubicBez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Tree>
    <p:extLst>
      <p:ext uri="{BB962C8B-B14F-4D97-AF65-F5344CB8AC3E}">
        <p14:creationId xmlns:p14="http://schemas.microsoft.com/office/powerpoint/2010/main" val="25421726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4999"/>
              </a:lnSpc>
              <a:defRPr sz="3999"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21 March 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Freeform 5">
            <a:extLst>
              <a:ext uri="{FF2B5EF4-FFF2-40B4-BE49-F238E27FC236}">
                <a16:creationId xmlns:a16="http://schemas.microsoft.com/office/drawing/2014/main" id="{1E663706-6B4C-42E1-9CD0-A52C75CBA12A}"/>
              </a:ext>
            </a:extLst>
          </p:cNvPr>
          <p:cNvSpPr>
            <a:spLocks/>
          </p:cNvSpPr>
          <p:nvPr userDrawn="1"/>
        </p:nvSpPr>
        <p:spPr bwMode="auto">
          <a:xfrm>
            <a:off x="6142038" y="323850"/>
            <a:ext cx="5740400" cy="5740400"/>
          </a:xfrm>
          <a:custGeom>
            <a:avLst/>
            <a:gdLst>
              <a:gd name="T0" fmla="*/ 2159 w 2879"/>
              <a:gd name="T1" fmla="*/ 1439 h 2879"/>
              <a:gd name="T2" fmla="*/ 2159 w 2879"/>
              <a:gd name="T3" fmla="*/ 1439 h 2879"/>
              <a:gd name="T4" fmla="*/ 2879 w 2879"/>
              <a:gd name="T5" fmla="*/ 719 h 2879"/>
              <a:gd name="T6" fmla="*/ 2879 w 2879"/>
              <a:gd name="T7" fmla="*/ 0 h 2879"/>
              <a:gd name="T8" fmla="*/ 0 w 2879"/>
              <a:gd name="T9" fmla="*/ 0 h 2879"/>
              <a:gd name="T10" fmla="*/ 0 w 2879"/>
              <a:gd name="T11" fmla="*/ 719 h 2879"/>
              <a:gd name="T12" fmla="*/ 719 w 2879"/>
              <a:gd name="T13" fmla="*/ 1439 h 2879"/>
              <a:gd name="T14" fmla="*/ 0 w 2879"/>
              <a:gd name="T15" fmla="*/ 2159 h 2879"/>
              <a:gd name="T16" fmla="*/ 0 w 2879"/>
              <a:gd name="T17" fmla="*/ 2879 h 2879"/>
              <a:gd name="T18" fmla="*/ 2879 w 2879"/>
              <a:gd name="T19" fmla="*/ 2879 h 2879"/>
              <a:gd name="T20" fmla="*/ 2879 w 2879"/>
              <a:gd name="T21" fmla="*/ 2159 h 2879"/>
              <a:gd name="T22" fmla="*/ 2159 w 2879"/>
              <a:gd name="T23" fmla="*/ 1439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9" h="2879">
                <a:moveTo>
                  <a:pt x="2159" y="1439"/>
                </a:moveTo>
                <a:lnTo>
                  <a:pt x="2159" y="1439"/>
                </a:lnTo>
                <a:cubicBezTo>
                  <a:pt x="2159" y="1041"/>
                  <a:pt x="2482" y="719"/>
                  <a:pt x="2879" y="719"/>
                </a:cubicBezTo>
                <a:lnTo>
                  <a:pt x="2879" y="0"/>
                </a:lnTo>
                <a:lnTo>
                  <a:pt x="0" y="0"/>
                </a:lnTo>
                <a:lnTo>
                  <a:pt x="0" y="719"/>
                </a:lnTo>
                <a:cubicBezTo>
                  <a:pt x="397" y="719"/>
                  <a:pt x="719" y="1041"/>
                  <a:pt x="719" y="1439"/>
                </a:cubicBezTo>
                <a:cubicBezTo>
                  <a:pt x="719" y="1836"/>
                  <a:pt x="397" y="2159"/>
                  <a:pt x="0" y="2159"/>
                </a:cubicBezTo>
                <a:lnTo>
                  <a:pt x="0" y="2879"/>
                </a:lnTo>
                <a:lnTo>
                  <a:pt x="2879" y="2879"/>
                </a:lnTo>
                <a:lnTo>
                  <a:pt x="2879" y="2159"/>
                </a:lnTo>
                <a:cubicBezTo>
                  <a:pt x="2482" y="2159"/>
                  <a:pt x="2159" y="1836"/>
                  <a:pt x="2159" y="1439"/>
                </a:cubicBez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Tree>
    <p:extLst>
      <p:ext uri="{BB962C8B-B14F-4D97-AF65-F5344CB8AC3E}">
        <p14:creationId xmlns:p14="http://schemas.microsoft.com/office/powerpoint/2010/main" val="11949028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4999"/>
              </a:lnSpc>
              <a:defRPr sz="3999"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21 March 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grpSp>
        <p:nvGrpSpPr>
          <p:cNvPr id="3" name="Group 4">
            <a:extLst>
              <a:ext uri="{FF2B5EF4-FFF2-40B4-BE49-F238E27FC236}">
                <a16:creationId xmlns:a16="http://schemas.microsoft.com/office/drawing/2014/main" id="{B2E5C652-3C8E-4202-B78A-9FA9736AA29C}"/>
              </a:ext>
            </a:extLst>
          </p:cNvPr>
          <p:cNvGrpSpPr>
            <a:grpSpLocks noChangeAspect="1"/>
          </p:cNvGrpSpPr>
          <p:nvPr userDrawn="1"/>
        </p:nvGrpSpPr>
        <p:grpSpPr bwMode="auto">
          <a:xfrm>
            <a:off x="6151563" y="323850"/>
            <a:ext cx="5740400" cy="5740400"/>
            <a:chOff x="3875" y="204"/>
            <a:chExt cx="3616" cy="3616"/>
          </a:xfrm>
        </p:grpSpPr>
        <p:sp>
          <p:nvSpPr>
            <p:cNvPr id="10" name="Freeform 5">
              <a:extLst>
                <a:ext uri="{FF2B5EF4-FFF2-40B4-BE49-F238E27FC236}">
                  <a16:creationId xmlns:a16="http://schemas.microsoft.com/office/drawing/2014/main" id="{D5AE7CB0-1CAF-4867-87BA-A6C162D827F4}"/>
                </a:ext>
              </a:extLst>
            </p:cNvPr>
            <p:cNvSpPr>
              <a:spLocks/>
            </p:cNvSpPr>
            <p:nvPr userDrawn="1"/>
          </p:nvSpPr>
          <p:spPr bwMode="auto">
            <a:xfrm>
              <a:off x="5683" y="204"/>
              <a:ext cx="1808" cy="1808"/>
            </a:xfrm>
            <a:custGeom>
              <a:avLst/>
              <a:gdLst>
                <a:gd name="T0" fmla="*/ 0 w 1440"/>
                <a:gd name="T1" fmla="*/ 0 h 1439"/>
                <a:gd name="T2" fmla="*/ 0 w 1440"/>
                <a:gd name="T3" fmla="*/ 0 h 1439"/>
                <a:gd name="T4" fmla="*/ 1440 w 1440"/>
                <a:gd name="T5" fmla="*/ 1439 h 1439"/>
                <a:gd name="T6" fmla="*/ 1440 w 1440"/>
                <a:gd name="T7" fmla="*/ 0 h 1439"/>
                <a:gd name="T8" fmla="*/ 0 w 1440"/>
                <a:gd name="T9" fmla="*/ 0 h 1439"/>
              </a:gdLst>
              <a:ahLst/>
              <a:cxnLst>
                <a:cxn ang="0">
                  <a:pos x="T0" y="T1"/>
                </a:cxn>
                <a:cxn ang="0">
                  <a:pos x="T2" y="T3"/>
                </a:cxn>
                <a:cxn ang="0">
                  <a:pos x="T4" y="T5"/>
                </a:cxn>
                <a:cxn ang="0">
                  <a:pos x="T6" y="T7"/>
                </a:cxn>
                <a:cxn ang="0">
                  <a:pos x="T8" y="T9"/>
                </a:cxn>
              </a:cxnLst>
              <a:rect l="0" t="0" r="r" b="b"/>
              <a:pathLst>
                <a:path w="1440" h="1439">
                  <a:moveTo>
                    <a:pt x="0" y="0"/>
                  </a:moveTo>
                  <a:lnTo>
                    <a:pt x="0" y="0"/>
                  </a:lnTo>
                  <a:lnTo>
                    <a:pt x="1440" y="1439"/>
                  </a:lnTo>
                  <a:lnTo>
                    <a:pt x="144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 name="Freeform 6">
              <a:extLst>
                <a:ext uri="{FF2B5EF4-FFF2-40B4-BE49-F238E27FC236}">
                  <a16:creationId xmlns:a16="http://schemas.microsoft.com/office/drawing/2014/main" id="{622D151E-4359-4BC7-88CB-C9074133BF34}"/>
                </a:ext>
              </a:extLst>
            </p:cNvPr>
            <p:cNvSpPr>
              <a:spLocks/>
            </p:cNvSpPr>
            <p:nvPr userDrawn="1"/>
          </p:nvSpPr>
          <p:spPr bwMode="auto">
            <a:xfrm>
              <a:off x="3875" y="2012"/>
              <a:ext cx="1808" cy="1808"/>
            </a:xfrm>
            <a:custGeom>
              <a:avLst/>
              <a:gdLst>
                <a:gd name="T0" fmla="*/ 0 w 1439"/>
                <a:gd name="T1" fmla="*/ 1440 h 1440"/>
                <a:gd name="T2" fmla="*/ 0 w 1439"/>
                <a:gd name="T3" fmla="*/ 1440 h 1440"/>
                <a:gd name="T4" fmla="*/ 1439 w 1439"/>
                <a:gd name="T5" fmla="*/ 1440 h 1440"/>
                <a:gd name="T6" fmla="*/ 0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0" y="0"/>
                  </a:lnTo>
                  <a:lnTo>
                    <a:pt x="0" y="144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2" name="Freeform 7">
              <a:extLst>
                <a:ext uri="{FF2B5EF4-FFF2-40B4-BE49-F238E27FC236}">
                  <a16:creationId xmlns:a16="http://schemas.microsoft.com/office/drawing/2014/main" id="{DC7D7FCF-99AC-4586-8EE2-2A75A1289125}"/>
                </a:ext>
              </a:extLst>
            </p:cNvPr>
            <p:cNvSpPr>
              <a:spLocks/>
            </p:cNvSpPr>
            <p:nvPr userDrawn="1"/>
          </p:nvSpPr>
          <p:spPr bwMode="auto">
            <a:xfrm>
              <a:off x="5683" y="2012"/>
              <a:ext cx="1808" cy="1808"/>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3" name="Freeform 8">
              <a:extLst>
                <a:ext uri="{FF2B5EF4-FFF2-40B4-BE49-F238E27FC236}">
                  <a16:creationId xmlns:a16="http://schemas.microsoft.com/office/drawing/2014/main" id="{BEF66AD1-2C65-4E9A-B2A2-7C78EDF25426}"/>
                </a:ext>
              </a:extLst>
            </p:cNvPr>
            <p:cNvSpPr>
              <a:spLocks/>
            </p:cNvSpPr>
            <p:nvPr userDrawn="1"/>
          </p:nvSpPr>
          <p:spPr bwMode="auto">
            <a:xfrm>
              <a:off x="3875" y="204"/>
              <a:ext cx="1808" cy="1808"/>
            </a:xfrm>
            <a:custGeom>
              <a:avLst/>
              <a:gdLst>
                <a:gd name="T0" fmla="*/ 0 w 1439"/>
                <a:gd name="T1" fmla="*/ 0 h 1439"/>
                <a:gd name="T2" fmla="*/ 0 w 1439"/>
                <a:gd name="T3" fmla="*/ 0 h 1439"/>
                <a:gd name="T4" fmla="*/ 0 w 1439"/>
                <a:gd name="T5" fmla="*/ 1439 h 1439"/>
                <a:gd name="T6" fmla="*/ 1439 w 1439"/>
                <a:gd name="T7" fmla="*/ 0 h 1439"/>
                <a:gd name="T8" fmla="*/ 0 w 1439"/>
                <a:gd name="T9" fmla="*/ 0 h 1439"/>
              </a:gdLst>
              <a:ahLst/>
              <a:cxnLst>
                <a:cxn ang="0">
                  <a:pos x="T0" y="T1"/>
                </a:cxn>
                <a:cxn ang="0">
                  <a:pos x="T2" y="T3"/>
                </a:cxn>
                <a:cxn ang="0">
                  <a:pos x="T4" y="T5"/>
                </a:cxn>
                <a:cxn ang="0">
                  <a:pos x="T6" y="T7"/>
                </a:cxn>
                <a:cxn ang="0">
                  <a:pos x="T8" y="T9"/>
                </a:cxn>
              </a:cxnLst>
              <a:rect l="0" t="0" r="r" b="b"/>
              <a:pathLst>
                <a:path w="1439" h="1439">
                  <a:moveTo>
                    <a:pt x="0" y="0"/>
                  </a:moveTo>
                  <a:lnTo>
                    <a:pt x="0" y="0"/>
                  </a:lnTo>
                  <a:lnTo>
                    <a:pt x="0" y="1439"/>
                  </a:lnTo>
                  <a:lnTo>
                    <a:pt x="1439"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Tree>
    <p:extLst>
      <p:ext uri="{BB962C8B-B14F-4D97-AF65-F5344CB8AC3E}">
        <p14:creationId xmlns:p14="http://schemas.microsoft.com/office/powerpoint/2010/main" val="25813186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5" y="3236976"/>
            <a:ext cx="5707343" cy="2387600"/>
          </a:xfrm>
        </p:spPr>
        <p:txBody>
          <a:bodyPr anchor="t" anchorCtr="0"/>
          <a:lstStyle>
            <a:lvl1pPr algn="l">
              <a:lnSpc>
                <a:spcPts val="4999"/>
              </a:lnSpc>
              <a:defRPr sz="3999"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21 March 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grpSp>
        <p:nvGrpSpPr>
          <p:cNvPr id="3" name="Group 4">
            <a:extLst>
              <a:ext uri="{FF2B5EF4-FFF2-40B4-BE49-F238E27FC236}">
                <a16:creationId xmlns:a16="http://schemas.microsoft.com/office/drawing/2014/main" id="{095BDB4B-AB7F-4E11-8CA8-208C07DFBFD6}"/>
              </a:ext>
            </a:extLst>
          </p:cNvPr>
          <p:cNvGrpSpPr>
            <a:grpSpLocks noChangeAspect="1"/>
          </p:cNvGrpSpPr>
          <p:nvPr userDrawn="1"/>
        </p:nvGrpSpPr>
        <p:grpSpPr bwMode="auto">
          <a:xfrm>
            <a:off x="5180013" y="307975"/>
            <a:ext cx="850900" cy="850900"/>
            <a:chOff x="3263" y="194"/>
            <a:chExt cx="536" cy="536"/>
          </a:xfrm>
          <a:solidFill>
            <a:schemeClr val="bg1"/>
          </a:solidFill>
        </p:grpSpPr>
        <p:sp>
          <p:nvSpPr>
            <p:cNvPr id="8" name="Freeform 5">
              <a:extLst>
                <a:ext uri="{FF2B5EF4-FFF2-40B4-BE49-F238E27FC236}">
                  <a16:creationId xmlns:a16="http://schemas.microsoft.com/office/drawing/2014/main" id="{F3E78CCD-FC7E-46E2-8D4D-25C76746E034}"/>
                </a:ext>
              </a:extLst>
            </p:cNvPr>
            <p:cNvSpPr>
              <a:spLocks/>
            </p:cNvSpPr>
            <p:nvPr userDrawn="1"/>
          </p:nvSpPr>
          <p:spPr bwMode="auto">
            <a:xfrm>
              <a:off x="3263" y="194"/>
              <a:ext cx="268" cy="268"/>
            </a:xfrm>
            <a:custGeom>
              <a:avLst/>
              <a:gdLst>
                <a:gd name="T0" fmla="*/ 1439 w 1439"/>
                <a:gd name="T1" fmla="*/ 0 h 1439"/>
                <a:gd name="T2" fmla="*/ 1439 w 1439"/>
                <a:gd name="T3" fmla="*/ 0 h 1439"/>
                <a:gd name="T4" fmla="*/ 0 w 1439"/>
                <a:gd name="T5" fmla="*/ 1439 h 1439"/>
                <a:gd name="T6" fmla="*/ 1439 w 1439"/>
                <a:gd name="T7" fmla="*/ 1439 h 1439"/>
                <a:gd name="T8" fmla="*/ 1439 w 1439"/>
                <a:gd name="T9" fmla="*/ 0 h 1439"/>
              </a:gdLst>
              <a:ahLst/>
              <a:cxnLst>
                <a:cxn ang="0">
                  <a:pos x="T0" y="T1"/>
                </a:cxn>
                <a:cxn ang="0">
                  <a:pos x="T2" y="T3"/>
                </a:cxn>
                <a:cxn ang="0">
                  <a:pos x="T4" y="T5"/>
                </a:cxn>
                <a:cxn ang="0">
                  <a:pos x="T6" y="T7"/>
                </a:cxn>
                <a:cxn ang="0">
                  <a:pos x="T8" y="T9"/>
                </a:cxn>
              </a:cxnLst>
              <a:rect l="0" t="0" r="r" b="b"/>
              <a:pathLst>
                <a:path w="1439" h="1439">
                  <a:moveTo>
                    <a:pt x="1439" y="0"/>
                  </a:moveTo>
                  <a:lnTo>
                    <a:pt x="1439" y="0"/>
                  </a:lnTo>
                  <a:lnTo>
                    <a:pt x="0" y="1439"/>
                  </a:lnTo>
                  <a:lnTo>
                    <a:pt x="1439" y="1439"/>
                  </a:lnTo>
                  <a:lnTo>
                    <a:pt x="14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9" name="Freeform 6">
              <a:extLst>
                <a:ext uri="{FF2B5EF4-FFF2-40B4-BE49-F238E27FC236}">
                  <a16:creationId xmlns:a16="http://schemas.microsoft.com/office/drawing/2014/main" id="{A2E89700-DF11-4F3D-963C-89BC4758E5BC}"/>
                </a:ext>
              </a:extLst>
            </p:cNvPr>
            <p:cNvSpPr>
              <a:spLocks/>
            </p:cNvSpPr>
            <p:nvPr userDrawn="1"/>
          </p:nvSpPr>
          <p:spPr bwMode="auto">
            <a:xfrm>
              <a:off x="3531" y="194"/>
              <a:ext cx="268" cy="268"/>
            </a:xfrm>
            <a:custGeom>
              <a:avLst/>
              <a:gdLst>
                <a:gd name="T0" fmla="*/ 1440 w 1440"/>
                <a:gd name="T1" fmla="*/ 0 h 1439"/>
                <a:gd name="T2" fmla="*/ 1440 w 1440"/>
                <a:gd name="T3" fmla="*/ 0 h 1439"/>
                <a:gd name="T4" fmla="*/ 0 w 1440"/>
                <a:gd name="T5" fmla="*/ 1439 h 1439"/>
                <a:gd name="T6" fmla="*/ 1440 w 1440"/>
                <a:gd name="T7" fmla="*/ 1439 h 1439"/>
                <a:gd name="T8" fmla="*/ 1440 w 1440"/>
                <a:gd name="T9" fmla="*/ 0 h 1439"/>
              </a:gdLst>
              <a:ahLst/>
              <a:cxnLst>
                <a:cxn ang="0">
                  <a:pos x="T0" y="T1"/>
                </a:cxn>
                <a:cxn ang="0">
                  <a:pos x="T2" y="T3"/>
                </a:cxn>
                <a:cxn ang="0">
                  <a:pos x="T4" y="T5"/>
                </a:cxn>
                <a:cxn ang="0">
                  <a:pos x="T6" y="T7"/>
                </a:cxn>
                <a:cxn ang="0">
                  <a:pos x="T8" y="T9"/>
                </a:cxn>
              </a:cxnLst>
              <a:rect l="0" t="0" r="r" b="b"/>
              <a:pathLst>
                <a:path w="1440" h="1439">
                  <a:moveTo>
                    <a:pt x="1440" y="0"/>
                  </a:moveTo>
                  <a:lnTo>
                    <a:pt x="1440" y="0"/>
                  </a:lnTo>
                  <a:lnTo>
                    <a:pt x="0" y="1439"/>
                  </a:lnTo>
                  <a:lnTo>
                    <a:pt x="1440" y="1439"/>
                  </a:lnTo>
                  <a:lnTo>
                    <a:pt x="1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 name="Freeform 7">
              <a:extLst>
                <a:ext uri="{FF2B5EF4-FFF2-40B4-BE49-F238E27FC236}">
                  <a16:creationId xmlns:a16="http://schemas.microsoft.com/office/drawing/2014/main" id="{653222C3-F524-4899-B7E5-4B3C9081DB94}"/>
                </a:ext>
              </a:extLst>
            </p:cNvPr>
            <p:cNvSpPr>
              <a:spLocks/>
            </p:cNvSpPr>
            <p:nvPr userDrawn="1"/>
          </p:nvSpPr>
          <p:spPr bwMode="auto">
            <a:xfrm>
              <a:off x="3263" y="462"/>
              <a:ext cx="268" cy="268"/>
            </a:xfrm>
            <a:custGeom>
              <a:avLst/>
              <a:gdLst>
                <a:gd name="T0" fmla="*/ 0 w 1439"/>
                <a:gd name="T1" fmla="*/ 1440 h 1440"/>
                <a:gd name="T2" fmla="*/ 0 w 1439"/>
                <a:gd name="T3" fmla="*/ 1440 h 1440"/>
                <a:gd name="T4" fmla="*/ 1439 w 1439"/>
                <a:gd name="T5" fmla="*/ 1440 h 1440"/>
                <a:gd name="T6" fmla="*/ 1439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1439"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 name="Freeform 8">
              <a:extLst>
                <a:ext uri="{FF2B5EF4-FFF2-40B4-BE49-F238E27FC236}">
                  <a16:creationId xmlns:a16="http://schemas.microsoft.com/office/drawing/2014/main" id="{CB6CB76C-EFB4-4F82-9BF2-643CA35D8B3A}"/>
                </a:ext>
              </a:extLst>
            </p:cNvPr>
            <p:cNvSpPr>
              <a:spLocks/>
            </p:cNvSpPr>
            <p:nvPr userDrawn="1"/>
          </p:nvSpPr>
          <p:spPr bwMode="auto">
            <a:xfrm>
              <a:off x="3531" y="462"/>
              <a:ext cx="268" cy="268"/>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13" name="Group 11">
            <a:extLst>
              <a:ext uri="{FF2B5EF4-FFF2-40B4-BE49-F238E27FC236}">
                <a16:creationId xmlns:a16="http://schemas.microsoft.com/office/drawing/2014/main" id="{C6737FAD-BFFC-4596-A5D4-F0B1688DF550}"/>
              </a:ext>
            </a:extLst>
          </p:cNvPr>
          <p:cNvGrpSpPr>
            <a:grpSpLocks noChangeAspect="1"/>
          </p:cNvGrpSpPr>
          <p:nvPr userDrawn="1"/>
        </p:nvGrpSpPr>
        <p:grpSpPr bwMode="auto">
          <a:xfrm>
            <a:off x="6154738" y="4198938"/>
            <a:ext cx="868362" cy="868362"/>
            <a:chOff x="3877" y="2645"/>
            <a:chExt cx="547" cy="547"/>
          </a:xfrm>
          <a:solidFill>
            <a:schemeClr val="bg1"/>
          </a:solidFill>
        </p:grpSpPr>
        <p:sp>
          <p:nvSpPr>
            <p:cNvPr id="17" name="Freeform 12">
              <a:extLst>
                <a:ext uri="{FF2B5EF4-FFF2-40B4-BE49-F238E27FC236}">
                  <a16:creationId xmlns:a16="http://schemas.microsoft.com/office/drawing/2014/main" id="{809BD3E5-56CF-42D8-8698-76186AA3DA73}"/>
                </a:ext>
              </a:extLst>
            </p:cNvPr>
            <p:cNvSpPr>
              <a:spLocks/>
            </p:cNvSpPr>
            <p:nvPr userDrawn="1"/>
          </p:nvSpPr>
          <p:spPr bwMode="auto">
            <a:xfrm>
              <a:off x="3877" y="2645"/>
              <a:ext cx="182" cy="182"/>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3" name="Freeform 13">
              <a:extLst>
                <a:ext uri="{FF2B5EF4-FFF2-40B4-BE49-F238E27FC236}">
                  <a16:creationId xmlns:a16="http://schemas.microsoft.com/office/drawing/2014/main" id="{FD5E9202-CDFB-4B54-9734-CFB815718AD5}"/>
                </a:ext>
              </a:extLst>
            </p:cNvPr>
            <p:cNvSpPr>
              <a:spLocks/>
            </p:cNvSpPr>
            <p:nvPr userDrawn="1"/>
          </p:nvSpPr>
          <p:spPr bwMode="auto">
            <a:xfrm>
              <a:off x="4059" y="2645"/>
              <a:ext cx="183" cy="182"/>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5" name="Freeform 14">
              <a:extLst>
                <a:ext uri="{FF2B5EF4-FFF2-40B4-BE49-F238E27FC236}">
                  <a16:creationId xmlns:a16="http://schemas.microsoft.com/office/drawing/2014/main" id="{FB021812-CA3B-4F26-99AC-9E5BBE2558D7}"/>
                </a:ext>
              </a:extLst>
            </p:cNvPr>
            <p:cNvSpPr>
              <a:spLocks/>
            </p:cNvSpPr>
            <p:nvPr userDrawn="1"/>
          </p:nvSpPr>
          <p:spPr bwMode="auto">
            <a:xfrm>
              <a:off x="4242" y="2645"/>
              <a:ext cx="182" cy="182"/>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6" name="Freeform 15">
              <a:extLst>
                <a:ext uri="{FF2B5EF4-FFF2-40B4-BE49-F238E27FC236}">
                  <a16:creationId xmlns:a16="http://schemas.microsoft.com/office/drawing/2014/main" id="{F3499BFC-4CD8-4E63-9891-5F38004AC8BC}"/>
                </a:ext>
              </a:extLst>
            </p:cNvPr>
            <p:cNvSpPr>
              <a:spLocks/>
            </p:cNvSpPr>
            <p:nvPr userDrawn="1"/>
          </p:nvSpPr>
          <p:spPr bwMode="auto">
            <a:xfrm>
              <a:off x="3877" y="2827"/>
              <a:ext cx="182" cy="183"/>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7" name="Freeform 16">
              <a:extLst>
                <a:ext uri="{FF2B5EF4-FFF2-40B4-BE49-F238E27FC236}">
                  <a16:creationId xmlns:a16="http://schemas.microsoft.com/office/drawing/2014/main" id="{23E846A3-2967-4A43-9CD1-85B7259B0E86}"/>
                </a:ext>
              </a:extLst>
            </p:cNvPr>
            <p:cNvSpPr>
              <a:spLocks/>
            </p:cNvSpPr>
            <p:nvPr userDrawn="1"/>
          </p:nvSpPr>
          <p:spPr bwMode="auto">
            <a:xfrm>
              <a:off x="4059" y="2827"/>
              <a:ext cx="183" cy="183"/>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9" name="Freeform 17">
              <a:extLst>
                <a:ext uri="{FF2B5EF4-FFF2-40B4-BE49-F238E27FC236}">
                  <a16:creationId xmlns:a16="http://schemas.microsoft.com/office/drawing/2014/main" id="{993B7D97-B656-42FF-9182-6FF733939834}"/>
                </a:ext>
              </a:extLst>
            </p:cNvPr>
            <p:cNvSpPr>
              <a:spLocks/>
            </p:cNvSpPr>
            <p:nvPr userDrawn="1"/>
          </p:nvSpPr>
          <p:spPr bwMode="auto">
            <a:xfrm>
              <a:off x="4242" y="2827"/>
              <a:ext cx="182" cy="183"/>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0" name="Freeform 18">
              <a:extLst>
                <a:ext uri="{FF2B5EF4-FFF2-40B4-BE49-F238E27FC236}">
                  <a16:creationId xmlns:a16="http://schemas.microsoft.com/office/drawing/2014/main" id="{087C182C-B6E6-44B5-BF92-F0E0567DC703}"/>
                </a:ext>
              </a:extLst>
            </p:cNvPr>
            <p:cNvSpPr>
              <a:spLocks/>
            </p:cNvSpPr>
            <p:nvPr userDrawn="1"/>
          </p:nvSpPr>
          <p:spPr bwMode="auto">
            <a:xfrm>
              <a:off x="3877" y="3010"/>
              <a:ext cx="182" cy="182"/>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1" name="Freeform 19">
              <a:extLst>
                <a:ext uri="{FF2B5EF4-FFF2-40B4-BE49-F238E27FC236}">
                  <a16:creationId xmlns:a16="http://schemas.microsoft.com/office/drawing/2014/main" id="{8AF14B4A-DBD4-4818-B258-1B53F449A2CD}"/>
                </a:ext>
              </a:extLst>
            </p:cNvPr>
            <p:cNvSpPr>
              <a:spLocks/>
            </p:cNvSpPr>
            <p:nvPr userDrawn="1"/>
          </p:nvSpPr>
          <p:spPr bwMode="auto">
            <a:xfrm>
              <a:off x="4059" y="3010"/>
              <a:ext cx="183" cy="182"/>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3" name="Freeform 20">
              <a:extLst>
                <a:ext uri="{FF2B5EF4-FFF2-40B4-BE49-F238E27FC236}">
                  <a16:creationId xmlns:a16="http://schemas.microsoft.com/office/drawing/2014/main" id="{17347E52-5068-4F13-8580-931F1F77C3A6}"/>
                </a:ext>
              </a:extLst>
            </p:cNvPr>
            <p:cNvSpPr>
              <a:spLocks/>
            </p:cNvSpPr>
            <p:nvPr userDrawn="1"/>
          </p:nvSpPr>
          <p:spPr bwMode="auto">
            <a:xfrm>
              <a:off x="4242" y="3010"/>
              <a:ext cx="182" cy="182"/>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34" name="Group 23">
            <a:extLst>
              <a:ext uri="{FF2B5EF4-FFF2-40B4-BE49-F238E27FC236}">
                <a16:creationId xmlns:a16="http://schemas.microsoft.com/office/drawing/2014/main" id="{1F3F23E2-32AF-43DD-9209-29D0EA4A06F7}"/>
              </a:ext>
            </a:extLst>
          </p:cNvPr>
          <p:cNvGrpSpPr>
            <a:grpSpLocks noChangeAspect="1"/>
          </p:cNvGrpSpPr>
          <p:nvPr userDrawn="1"/>
        </p:nvGrpSpPr>
        <p:grpSpPr bwMode="auto">
          <a:xfrm>
            <a:off x="7124700" y="5195889"/>
            <a:ext cx="852488" cy="852487"/>
            <a:chOff x="4488" y="3273"/>
            <a:chExt cx="537" cy="537"/>
          </a:xfrm>
          <a:solidFill>
            <a:schemeClr val="bg1"/>
          </a:solidFill>
        </p:grpSpPr>
        <p:sp>
          <p:nvSpPr>
            <p:cNvPr id="37" name="Freeform 24">
              <a:extLst>
                <a:ext uri="{FF2B5EF4-FFF2-40B4-BE49-F238E27FC236}">
                  <a16:creationId xmlns:a16="http://schemas.microsoft.com/office/drawing/2014/main" id="{BF63F4E3-AB33-4B4C-B4AA-02655FEF2998}"/>
                </a:ext>
              </a:extLst>
            </p:cNvPr>
            <p:cNvSpPr>
              <a:spLocks/>
            </p:cNvSpPr>
            <p:nvPr userDrawn="1"/>
          </p:nvSpPr>
          <p:spPr bwMode="auto">
            <a:xfrm>
              <a:off x="4756" y="3273"/>
              <a:ext cx="269" cy="268"/>
            </a:xfrm>
            <a:custGeom>
              <a:avLst/>
              <a:gdLst>
                <a:gd name="T0" fmla="*/ 0 w 1440"/>
                <a:gd name="T1" fmla="*/ 0 h 1439"/>
                <a:gd name="T2" fmla="*/ 0 w 1440"/>
                <a:gd name="T3" fmla="*/ 0 h 1439"/>
                <a:gd name="T4" fmla="*/ 1440 w 1440"/>
                <a:gd name="T5" fmla="*/ 1439 h 1439"/>
                <a:gd name="T6" fmla="*/ 1440 w 1440"/>
                <a:gd name="T7" fmla="*/ 0 h 1439"/>
                <a:gd name="T8" fmla="*/ 0 w 1440"/>
                <a:gd name="T9" fmla="*/ 0 h 1439"/>
              </a:gdLst>
              <a:ahLst/>
              <a:cxnLst>
                <a:cxn ang="0">
                  <a:pos x="T0" y="T1"/>
                </a:cxn>
                <a:cxn ang="0">
                  <a:pos x="T2" y="T3"/>
                </a:cxn>
                <a:cxn ang="0">
                  <a:pos x="T4" y="T5"/>
                </a:cxn>
                <a:cxn ang="0">
                  <a:pos x="T6" y="T7"/>
                </a:cxn>
                <a:cxn ang="0">
                  <a:pos x="T8" y="T9"/>
                </a:cxn>
              </a:cxnLst>
              <a:rect l="0" t="0" r="r" b="b"/>
              <a:pathLst>
                <a:path w="1440" h="1439">
                  <a:moveTo>
                    <a:pt x="0" y="0"/>
                  </a:moveTo>
                  <a:lnTo>
                    <a:pt x="0" y="0"/>
                  </a:lnTo>
                  <a:lnTo>
                    <a:pt x="1440" y="1439"/>
                  </a:lnTo>
                  <a:lnTo>
                    <a:pt x="144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8" name="Freeform 25">
              <a:extLst>
                <a:ext uri="{FF2B5EF4-FFF2-40B4-BE49-F238E27FC236}">
                  <a16:creationId xmlns:a16="http://schemas.microsoft.com/office/drawing/2014/main" id="{75DFD52F-5C13-41C1-9583-F8636BEA19FF}"/>
                </a:ext>
              </a:extLst>
            </p:cNvPr>
            <p:cNvSpPr>
              <a:spLocks/>
            </p:cNvSpPr>
            <p:nvPr userDrawn="1"/>
          </p:nvSpPr>
          <p:spPr bwMode="auto">
            <a:xfrm>
              <a:off x="4488" y="3541"/>
              <a:ext cx="268" cy="269"/>
            </a:xfrm>
            <a:custGeom>
              <a:avLst/>
              <a:gdLst>
                <a:gd name="T0" fmla="*/ 0 w 1439"/>
                <a:gd name="T1" fmla="*/ 1440 h 1440"/>
                <a:gd name="T2" fmla="*/ 0 w 1439"/>
                <a:gd name="T3" fmla="*/ 1440 h 1440"/>
                <a:gd name="T4" fmla="*/ 1439 w 1439"/>
                <a:gd name="T5" fmla="*/ 1440 h 1440"/>
                <a:gd name="T6" fmla="*/ 0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0"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9" name="Freeform 26">
              <a:extLst>
                <a:ext uri="{FF2B5EF4-FFF2-40B4-BE49-F238E27FC236}">
                  <a16:creationId xmlns:a16="http://schemas.microsoft.com/office/drawing/2014/main" id="{A94DE16E-62C3-4E14-A220-B59099BB0E74}"/>
                </a:ext>
              </a:extLst>
            </p:cNvPr>
            <p:cNvSpPr>
              <a:spLocks/>
            </p:cNvSpPr>
            <p:nvPr userDrawn="1"/>
          </p:nvSpPr>
          <p:spPr bwMode="auto">
            <a:xfrm>
              <a:off x="4756" y="3541"/>
              <a:ext cx="269" cy="269"/>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0" name="Freeform 27">
              <a:extLst>
                <a:ext uri="{FF2B5EF4-FFF2-40B4-BE49-F238E27FC236}">
                  <a16:creationId xmlns:a16="http://schemas.microsoft.com/office/drawing/2014/main" id="{8D9BE414-E7AB-43B1-96B4-0029DA51B767}"/>
                </a:ext>
              </a:extLst>
            </p:cNvPr>
            <p:cNvSpPr>
              <a:spLocks/>
            </p:cNvSpPr>
            <p:nvPr userDrawn="1"/>
          </p:nvSpPr>
          <p:spPr bwMode="auto">
            <a:xfrm>
              <a:off x="4488" y="3273"/>
              <a:ext cx="268" cy="268"/>
            </a:xfrm>
            <a:custGeom>
              <a:avLst/>
              <a:gdLst>
                <a:gd name="T0" fmla="*/ 0 w 1439"/>
                <a:gd name="T1" fmla="*/ 0 h 1439"/>
                <a:gd name="T2" fmla="*/ 0 w 1439"/>
                <a:gd name="T3" fmla="*/ 0 h 1439"/>
                <a:gd name="T4" fmla="*/ 0 w 1439"/>
                <a:gd name="T5" fmla="*/ 1439 h 1439"/>
                <a:gd name="T6" fmla="*/ 1439 w 1439"/>
                <a:gd name="T7" fmla="*/ 0 h 1439"/>
                <a:gd name="T8" fmla="*/ 0 w 1439"/>
                <a:gd name="T9" fmla="*/ 0 h 1439"/>
              </a:gdLst>
              <a:ahLst/>
              <a:cxnLst>
                <a:cxn ang="0">
                  <a:pos x="T0" y="T1"/>
                </a:cxn>
                <a:cxn ang="0">
                  <a:pos x="T2" y="T3"/>
                </a:cxn>
                <a:cxn ang="0">
                  <a:pos x="T4" y="T5"/>
                </a:cxn>
                <a:cxn ang="0">
                  <a:pos x="T6" y="T7"/>
                </a:cxn>
                <a:cxn ang="0">
                  <a:pos x="T8" y="T9"/>
                </a:cxn>
              </a:cxnLst>
              <a:rect l="0" t="0" r="r" b="b"/>
              <a:pathLst>
                <a:path w="1439" h="1439">
                  <a:moveTo>
                    <a:pt x="0" y="0"/>
                  </a:moveTo>
                  <a:lnTo>
                    <a:pt x="0" y="0"/>
                  </a:lnTo>
                  <a:lnTo>
                    <a:pt x="0" y="1439"/>
                  </a:lnTo>
                  <a:lnTo>
                    <a:pt x="143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41" name="Group 30">
            <a:extLst>
              <a:ext uri="{FF2B5EF4-FFF2-40B4-BE49-F238E27FC236}">
                <a16:creationId xmlns:a16="http://schemas.microsoft.com/office/drawing/2014/main" id="{553958B5-AF12-47B7-8A84-D4E013C969AE}"/>
              </a:ext>
            </a:extLst>
          </p:cNvPr>
          <p:cNvGrpSpPr>
            <a:grpSpLocks noChangeAspect="1"/>
          </p:cNvGrpSpPr>
          <p:nvPr userDrawn="1"/>
        </p:nvGrpSpPr>
        <p:grpSpPr bwMode="auto">
          <a:xfrm>
            <a:off x="7126288" y="2246313"/>
            <a:ext cx="850900" cy="850900"/>
            <a:chOff x="4489" y="1415"/>
            <a:chExt cx="536" cy="536"/>
          </a:xfrm>
          <a:solidFill>
            <a:schemeClr val="bg1"/>
          </a:solidFill>
        </p:grpSpPr>
        <p:sp>
          <p:nvSpPr>
            <p:cNvPr id="43" name="Freeform 31">
              <a:extLst>
                <a:ext uri="{FF2B5EF4-FFF2-40B4-BE49-F238E27FC236}">
                  <a16:creationId xmlns:a16="http://schemas.microsoft.com/office/drawing/2014/main" id="{0D2B81B0-5760-4846-BB00-DACF264A26F6}"/>
                </a:ext>
              </a:extLst>
            </p:cNvPr>
            <p:cNvSpPr>
              <a:spLocks/>
            </p:cNvSpPr>
            <p:nvPr userDrawn="1"/>
          </p:nvSpPr>
          <p:spPr bwMode="auto">
            <a:xfrm>
              <a:off x="4489" y="1415"/>
              <a:ext cx="268" cy="268"/>
            </a:xfrm>
            <a:custGeom>
              <a:avLst/>
              <a:gdLst>
                <a:gd name="T0" fmla="*/ 1439 w 1439"/>
                <a:gd name="T1" fmla="*/ 0 h 1439"/>
                <a:gd name="T2" fmla="*/ 1439 w 1439"/>
                <a:gd name="T3" fmla="*/ 0 h 1439"/>
                <a:gd name="T4" fmla="*/ 0 w 1439"/>
                <a:gd name="T5" fmla="*/ 1439 h 1439"/>
                <a:gd name="T6" fmla="*/ 1439 w 1439"/>
                <a:gd name="T7" fmla="*/ 1439 h 1439"/>
                <a:gd name="T8" fmla="*/ 1439 w 1439"/>
                <a:gd name="T9" fmla="*/ 0 h 1439"/>
              </a:gdLst>
              <a:ahLst/>
              <a:cxnLst>
                <a:cxn ang="0">
                  <a:pos x="T0" y="T1"/>
                </a:cxn>
                <a:cxn ang="0">
                  <a:pos x="T2" y="T3"/>
                </a:cxn>
                <a:cxn ang="0">
                  <a:pos x="T4" y="T5"/>
                </a:cxn>
                <a:cxn ang="0">
                  <a:pos x="T6" y="T7"/>
                </a:cxn>
                <a:cxn ang="0">
                  <a:pos x="T8" y="T9"/>
                </a:cxn>
              </a:cxnLst>
              <a:rect l="0" t="0" r="r" b="b"/>
              <a:pathLst>
                <a:path w="1439" h="1439">
                  <a:moveTo>
                    <a:pt x="1439" y="0"/>
                  </a:moveTo>
                  <a:lnTo>
                    <a:pt x="1439" y="0"/>
                  </a:lnTo>
                  <a:lnTo>
                    <a:pt x="0" y="1439"/>
                  </a:lnTo>
                  <a:lnTo>
                    <a:pt x="1439" y="1439"/>
                  </a:lnTo>
                  <a:lnTo>
                    <a:pt x="14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4" name="Freeform 32">
              <a:extLst>
                <a:ext uri="{FF2B5EF4-FFF2-40B4-BE49-F238E27FC236}">
                  <a16:creationId xmlns:a16="http://schemas.microsoft.com/office/drawing/2014/main" id="{69D4B52A-CBC0-41DF-BC1B-1E24E43D59E2}"/>
                </a:ext>
              </a:extLst>
            </p:cNvPr>
            <p:cNvSpPr>
              <a:spLocks/>
            </p:cNvSpPr>
            <p:nvPr userDrawn="1"/>
          </p:nvSpPr>
          <p:spPr bwMode="auto">
            <a:xfrm>
              <a:off x="4757" y="1415"/>
              <a:ext cx="268" cy="268"/>
            </a:xfrm>
            <a:custGeom>
              <a:avLst/>
              <a:gdLst>
                <a:gd name="T0" fmla="*/ 1440 w 1440"/>
                <a:gd name="T1" fmla="*/ 0 h 1439"/>
                <a:gd name="T2" fmla="*/ 1440 w 1440"/>
                <a:gd name="T3" fmla="*/ 0 h 1439"/>
                <a:gd name="T4" fmla="*/ 0 w 1440"/>
                <a:gd name="T5" fmla="*/ 1439 h 1439"/>
                <a:gd name="T6" fmla="*/ 1440 w 1440"/>
                <a:gd name="T7" fmla="*/ 1439 h 1439"/>
                <a:gd name="T8" fmla="*/ 1440 w 1440"/>
                <a:gd name="T9" fmla="*/ 0 h 1439"/>
              </a:gdLst>
              <a:ahLst/>
              <a:cxnLst>
                <a:cxn ang="0">
                  <a:pos x="T0" y="T1"/>
                </a:cxn>
                <a:cxn ang="0">
                  <a:pos x="T2" y="T3"/>
                </a:cxn>
                <a:cxn ang="0">
                  <a:pos x="T4" y="T5"/>
                </a:cxn>
                <a:cxn ang="0">
                  <a:pos x="T6" y="T7"/>
                </a:cxn>
                <a:cxn ang="0">
                  <a:pos x="T8" y="T9"/>
                </a:cxn>
              </a:cxnLst>
              <a:rect l="0" t="0" r="r" b="b"/>
              <a:pathLst>
                <a:path w="1440" h="1439">
                  <a:moveTo>
                    <a:pt x="1440" y="0"/>
                  </a:moveTo>
                  <a:lnTo>
                    <a:pt x="1440" y="0"/>
                  </a:lnTo>
                  <a:lnTo>
                    <a:pt x="0" y="1439"/>
                  </a:lnTo>
                  <a:lnTo>
                    <a:pt x="1440" y="1439"/>
                  </a:lnTo>
                  <a:lnTo>
                    <a:pt x="1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5" name="Freeform 33">
              <a:extLst>
                <a:ext uri="{FF2B5EF4-FFF2-40B4-BE49-F238E27FC236}">
                  <a16:creationId xmlns:a16="http://schemas.microsoft.com/office/drawing/2014/main" id="{31FDB69F-3E34-4C27-9768-8794C9B52D09}"/>
                </a:ext>
              </a:extLst>
            </p:cNvPr>
            <p:cNvSpPr>
              <a:spLocks/>
            </p:cNvSpPr>
            <p:nvPr userDrawn="1"/>
          </p:nvSpPr>
          <p:spPr bwMode="auto">
            <a:xfrm>
              <a:off x="4489" y="1683"/>
              <a:ext cx="268" cy="268"/>
            </a:xfrm>
            <a:custGeom>
              <a:avLst/>
              <a:gdLst>
                <a:gd name="T0" fmla="*/ 0 w 1439"/>
                <a:gd name="T1" fmla="*/ 1440 h 1440"/>
                <a:gd name="T2" fmla="*/ 0 w 1439"/>
                <a:gd name="T3" fmla="*/ 1440 h 1440"/>
                <a:gd name="T4" fmla="*/ 1439 w 1439"/>
                <a:gd name="T5" fmla="*/ 1440 h 1440"/>
                <a:gd name="T6" fmla="*/ 1439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1439"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6" name="Freeform 34">
              <a:extLst>
                <a:ext uri="{FF2B5EF4-FFF2-40B4-BE49-F238E27FC236}">
                  <a16:creationId xmlns:a16="http://schemas.microsoft.com/office/drawing/2014/main" id="{B8C73B4E-E213-4D81-89D8-616CFD5FB86C}"/>
                </a:ext>
              </a:extLst>
            </p:cNvPr>
            <p:cNvSpPr>
              <a:spLocks/>
            </p:cNvSpPr>
            <p:nvPr userDrawn="1"/>
          </p:nvSpPr>
          <p:spPr bwMode="auto">
            <a:xfrm>
              <a:off x="4757" y="1683"/>
              <a:ext cx="268" cy="268"/>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47" name="Group 37">
            <a:extLst>
              <a:ext uri="{FF2B5EF4-FFF2-40B4-BE49-F238E27FC236}">
                <a16:creationId xmlns:a16="http://schemas.microsoft.com/office/drawing/2014/main" id="{38AE7DB5-EBEA-4515-8979-9C771CE53D2E}"/>
              </a:ext>
            </a:extLst>
          </p:cNvPr>
          <p:cNvGrpSpPr>
            <a:grpSpLocks noChangeAspect="1"/>
          </p:cNvGrpSpPr>
          <p:nvPr userDrawn="1"/>
        </p:nvGrpSpPr>
        <p:grpSpPr bwMode="auto">
          <a:xfrm>
            <a:off x="7127875" y="307975"/>
            <a:ext cx="857250" cy="857250"/>
            <a:chOff x="4490" y="194"/>
            <a:chExt cx="540" cy="540"/>
          </a:xfrm>
          <a:solidFill>
            <a:schemeClr val="bg1"/>
          </a:solidFill>
        </p:grpSpPr>
        <p:sp>
          <p:nvSpPr>
            <p:cNvPr id="49" name="Freeform 38">
              <a:extLst>
                <a:ext uri="{FF2B5EF4-FFF2-40B4-BE49-F238E27FC236}">
                  <a16:creationId xmlns:a16="http://schemas.microsoft.com/office/drawing/2014/main" id="{EB522B09-AC93-44D2-924B-F8C589306769}"/>
                </a:ext>
              </a:extLst>
            </p:cNvPr>
            <p:cNvSpPr>
              <a:spLocks/>
            </p:cNvSpPr>
            <p:nvPr userDrawn="1"/>
          </p:nvSpPr>
          <p:spPr bwMode="auto">
            <a:xfrm>
              <a:off x="4625" y="329"/>
              <a:ext cx="270" cy="270"/>
            </a:xfrm>
            <a:custGeom>
              <a:avLst/>
              <a:gdLst>
                <a:gd name="T0" fmla="*/ 1440 w 1440"/>
                <a:gd name="T1" fmla="*/ 720 h 1440"/>
                <a:gd name="T2" fmla="*/ 1440 w 1440"/>
                <a:gd name="T3" fmla="*/ 720 h 1440"/>
                <a:gd name="T4" fmla="*/ 720 w 1440"/>
                <a:gd name="T5" fmla="*/ 1440 h 1440"/>
                <a:gd name="T6" fmla="*/ 0 w 1440"/>
                <a:gd name="T7" fmla="*/ 720 h 1440"/>
                <a:gd name="T8" fmla="*/ 720 w 1440"/>
                <a:gd name="T9" fmla="*/ 0 h 1440"/>
                <a:gd name="T10" fmla="*/ 1440 w 1440"/>
                <a:gd name="T11" fmla="*/ 720 h 1440"/>
              </a:gdLst>
              <a:ahLst/>
              <a:cxnLst>
                <a:cxn ang="0">
                  <a:pos x="T0" y="T1"/>
                </a:cxn>
                <a:cxn ang="0">
                  <a:pos x="T2" y="T3"/>
                </a:cxn>
                <a:cxn ang="0">
                  <a:pos x="T4" y="T5"/>
                </a:cxn>
                <a:cxn ang="0">
                  <a:pos x="T6" y="T7"/>
                </a:cxn>
                <a:cxn ang="0">
                  <a:pos x="T8" y="T9"/>
                </a:cxn>
                <a:cxn ang="0">
                  <a:pos x="T10" y="T11"/>
                </a:cxn>
              </a:cxnLst>
              <a:rect l="0" t="0" r="r" b="b"/>
              <a:pathLst>
                <a:path w="1440" h="1440">
                  <a:moveTo>
                    <a:pt x="1440" y="720"/>
                  </a:moveTo>
                  <a:lnTo>
                    <a:pt x="1440" y="720"/>
                  </a:lnTo>
                  <a:cubicBezTo>
                    <a:pt x="1440" y="1118"/>
                    <a:pt x="1118" y="1440"/>
                    <a:pt x="720" y="1440"/>
                  </a:cubicBezTo>
                  <a:cubicBezTo>
                    <a:pt x="323" y="1440"/>
                    <a:pt x="0" y="1118"/>
                    <a:pt x="0" y="720"/>
                  </a:cubicBezTo>
                  <a:cubicBezTo>
                    <a:pt x="0" y="323"/>
                    <a:pt x="323" y="0"/>
                    <a:pt x="720" y="0"/>
                  </a:cubicBezTo>
                  <a:cubicBezTo>
                    <a:pt x="1118" y="0"/>
                    <a:pt x="1440" y="323"/>
                    <a:pt x="1440" y="7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0" name="Freeform 39">
              <a:extLst>
                <a:ext uri="{FF2B5EF4-FFF2-40B4-BE49-F238E27FC236}">
                  <a16:creationId xmlns:a16="http://schemas.microsoft.com/office/drawing/2014/main" id="{98231648-ABEB-47CF-90D3-2164F5055BD5}"/>
                </a:ext>
              </a:extLst>
            </p:cNvPr>
            <p:cNvSpPr>
              <a:spLocks/>
            </p:cNvSpPr>
            <p:nvPr userDrawn="1"/>
          </p:nvSpPr>
          <p:spPr bwMode="auto">
            <a:xfrm>
              <a:off x="4861" y="194"/>
              <a:ext cx="169" cy="168"/>
            </a:xfrm>
            <a:custGeom>
              <a:avLst/>
              <a:gdLst>
                <a:gd name="T0" fmla="*/ 900 w 900"/>
                <a:gd name="T1" fmla="*/ 449 h 898"/>
                <a:gd name="T2" fmla="*/ 900 w 900"/>
                <a:gd name="T3" fmla="*/ 449 h 898"/>
                <a:gd name="T4" fmla="*/ 450 w 900"/>
                <a:gd name="T5" fmla="*/ 898 h 898"/>
                <a:gd name="T6" fmla="*/ 0 w 900"/>
                <a:gd name="T7" fmla="*/ 449 h 898"/>
                <a:gd name="T8" fmla="*/ 450 w 900"/>
                <a:gd name="T9" fmla="*/ 0 h 898"/>
                <a:gd name="T10" fmla="*/ 900 w 900"/>
                <a:gd name="T11" fmla="*/ 449 h 898"/>
              </a:gdLst>
              <a:ahLst/>
              <a:cxnLst>
                <a:cxn ang="0">
                  <a:pos x="T0" y="T1"/>
                </a:cxn>
                <a:cxn ang="0">
                  <a:pos x="T2" y="T3"/>
                </a:cxn>
                <a:cxn ang="0">
                  <a:pos x="T4" y="T5"/>
                </a:cxn>
                <a:cxn ang="0">
                  <a:pos x="T6" y="T7"/>
                </a:cxn>
                <a:cxn ang="0">
                  <a:pos x="T8" y="T9"/>
                </a:cxn>
                <a:cxn ang="0">
                  <a:pos x="T10" y="T11"/>
                </a:cxn>
              </a:cxnLst>
              <a:rect l="0" t="0" r="r" b="b"/>
              <a:pathLst>
                <a:path w="900" h="898">
                  <a:moveTo>
                    <a:pt x="900" y="449"/>
                  </a:moveTo>
                  <a:lnTo>
                    <a:pt x="900" y="449"/>
                  </a:lnTo>
                  <a:cubicBezTo>
                    <a:pt x="900" y="697"/>
                    <a:pt x="699" y="898"/>
                    <a:pt x="450" y="898"/>
                  </a:cubicBezTo>
                  <a:cubicBezTo>
                    <a:pt x="202" y="898"/>
                    <a:pt x="0" y="697"/>
                    <a:pt x="0" y="449"/>
                  </a:cubicBezTo>
                  <a:cubicBezTo>
                    <a:pt x="0" y="200"/>
                    <a:pt x="202" y="0"/>
                    <a:pt x="450" y="0"/>
                  </a:cubicBezTo>
                  <a:cubicBezTo>
                    <a:pt x="699" y="0"/>
                    <a:pt x="900" y="200"/>
                    <a:pt x="900" y="4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1" name="Freeform 40">
              <a:extLst>
                <a:ext uri="{FF2B5EF4-FFF2-40B4-BE49-F238E27FC236}">
                  <a16:creationId xmlns:a16="http://schemas.microsoft.com/office/drawing/2014/main" id="{D32A1AC5-CFE0-4462-86CC-A074ACF5DD44}"/>
                </a:ext>
              </a:extLst>
            </p:cNvPr>
            <p:cNvSpPr>
              <a:spLocks/>
            </p:cNvSpPr>
            <p:nvPr userDrawn="1"/>
          </p:nvSpPr>
          <p:spPr bwMode="auto">
            <a:xfrm>
              <a:off x="4490" y="194"/>
              <a:ext cx="169" cy="168"/>
            </a:xfrm>
            <a:custGeom>
              <a:avLst/>
              <a:gdLst>
                <a:gd name="T0" fmla="*/ 899 w 899"/>
                <a:gd name="T1" fmla="*/ 449 h 898"/>
                <a:gd name="T2" fmla="*/ 899 w 899"/>
                <a:gd name="T3" fmla="*/ 449 h 898"/>
                <a:gd name="T4" fmla="*/ 449 w 899"/>
                <a:gd name="T5" fmla="*/ 898 h 898"/>
                <a:gd name="T6" fmla="*/ 0 w 899"/>
                <a:gd name="T7" fmla="*/ 449 h 898"/>
                <a:gd name="T8" fmla="*/ 449 w 899"/>
                <a:gd name="T9" fmla="*/ 0 h 898"/>
                <a:gd name="T10" fmla="*/ 899 w 899"/>
                <a:gd name="T11" fmla="*/ 449 h 898"/>
              </a:gdLst>
              <a:ahLst/>
              <a:cxnLst>
                <a:cxn ang="0">
                  <a:pos x="T0" y="T1"/>
                </a:cxn>
                <a:cxn ang="0">
                  <a:pos x="T2" y="T3"/>
                </a:cxn>
                <a:cxn ang="0">
                  <a:pos x="T4" y="T5"/>
                </a:cxn>
                <a:cxn ang="0">
                  <a:pos x="T6" y="T7"/>
                </a:cxn>
                <a:cxn ang="0">
                  <a:pos x="T8" y="T9"/>
                </a:cxn>
                <a:cxn ang="0">
                  <a:pos x="T10" y="T11"/>
                </a:cxn>
              </a:cxnLst>
              <a:rect l="0" t="0" r="r" b="b"/>
              <a:pathLst>
                <a:path w="899" h="898">
                  <a:moveTo>
                    <a:pt x="899" y="449"/>
                  </a:moveTo>
                  <a:lnTo>
                    <a:pt x="899" y="449"/>
                  </a:lnTo>
                  <a:cubicBezTo>
                    <a:pt x="899" y="697"/>
                    <a:pt x="698" y="898"/>
                    <a:pt x="449" y="898"/>
                  </a:cubicBezTo>
                  <a:cubicBezTo>
                    <a:pt x="201" y="898"/>
                    <a:pt x="0" y="697"/>
                    <a:pt x="0" y="449"/>
                  </a:cubicBezTo>
                  <a:cubicBezTo>
                    <a:pt x="0" y="200"/>
                    <a:pt x="201" y="0"/>
                    <a:pt x="449" y="0"/>
                  </a:cubicBezTo>
                  <a:cubicBezTo>
                    <a:pt x="698" y="0"/>
                    <a:pt x="899" y="200"/>
                    <a:pt x="899" y="4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2" name="Freeform 41">
              <a:extLst>
                <a:ext uri="{FF2B5EF4-FFF2-40B4-BE49-F238E27FC236}">
                  <a16:creationId xmlns:a16="http://schemas.microsoft.com/office/drawing/2014/main" id="{8C62C220-81E8-4D83-9654-41490BD4565C}"/>
                </a:ext>
              </a:extLst>
            </p:cNvPr>
            <p:cNvSpPr>
              <a:spLocks/>
            </p:cNvSpPr>
            <p:nvPr userDrawn="1"/>
          </p:nvSpPr>
          <p:spPr bwMode="auto">
            <a:xfrm>
              <a:off x="4861" y="565"/>
              <a:ext cx="169" cy="169"/>
            </a:xfrm>
            <a:custGeom>
              <a:avLst/>
              <a:gdLst>
                <a:gd name="T0" fmla="*/ 900 w 900"/>
                <a:gd name="T1" fmla="*/ 450 h 900"/>
                <a:gd name="T2" fmla="*/ 900 w 900"/>
                <a:gd name="T3" fmla="*/ 450 h 900"/>
                <a:gd name="T4" fmla="*/ 450 w 900"/>
                <a:gd name="T5" fmla="*/ 900 h 900"/>
                <a:gd name="T6" fmla="*/ 0 w 900"/>
                <a:gd name="T7" fmla="*/ 450 h 900"/>
                <a:gd name="T8" fmla="*/ 450 w 900"/>
                <a:gd name="T9" fmla="*/ 0 h 900"/>
                <a:gd name="T10" fmla="*/ 900 w 900"/>
                <a:gd name="T11" fmla="*/ 450 h 900"/>
              </a:gdLst>
              <a:ahLst/>
              <a:cxnLst>
                <a:cxn ang="0">
                  <a:pos x="T0" y="T1"/>
                </a:cxn>
                <a:cxn ang="0">
                  <a:pos x="T2" y="T3"/>
                </a:cxn>
                <a:cxn ang="0">
                  <a:pos x="T4" y="T5"/>
                </a:cxn>
                <a:cxn ang="0">
                  <a:pos x="T6" y="T7"/>
                </a:cxn>
                <a:cxn ang="0">
                  <a:pos x="T8" y="T9"/>
                </a:cxn>
                <a:cxn ang="0">
                  <a:pos x="T10" y="T11"/>
                </a:cxn>
              </a:cxnLst>
              <a:rect l="0" t="0" r="r" b="b"/>
              <a:pathLst>
                <a:path w="900" h="900">
                  <a:moveTo>
                    <a:pt x="900" y="450"/>
                  </a:moveTo>
                  <a:lnTo>
                    <a:pt x="900" y="450"/>
                  </a:lnTo>
                  <a:cubicBezTo>
                    <a:pt x="900" y="699"/>
                    <a:pt x="699" y="900"/>
                    <a:pt x="450" y="900"/>
                  </a:cubicBezTo>
                  <a:cubicBezTo>
                    <a:pt x="202" y="900"/>
                    <a:pt x="0" y="699"/>
                    <a:pt x="0" y="450"/>
                  </a:cubicBezTo>
                  <a:cubicBezTo>
                    <a:pt x="0" y="202"/>
                    <a:pt x="202" y="0"/>
                    <a:pt x="450" y="0"/>
                  </a:cubicBezTo>
                  <a:cubicBezTo>
                    <a:pt x="699" y="0"/>
                    <a:pt x="900" y="202"/>
                    <a:pt x="900" y="4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3" name="Freeform 42">
              <a:extLst>
                <a:ext uri="{FF2B5EF4-FFF2-40B4-BE49-F238E27FC236}">
                  <a16:creationId xmlns:a16="http://schemas.microsoft.com/office/drawing/2014/main" id="{A63FC6B3-44B4-4146-B327-7D29D1063080}"/>
                </a:ext>
              </a:extLst>
            </p:cNvPr>
            <p:cNvSpPr>
              <a:spLocks/>
            </p:cNvSpPr>
            <p:nvPr userDrawn="1"/>
          </p:nvSpPr>
          <p:spPr bwMode="auto">
            <a:xfrm>
              <a:off x="4490" y="565"/>
              <a:ext cx="169" cy="169"/>
            </a:xfrm>
            <a:custGeom>
              <a:avLst/>
              <a:gdLst>
                <a:gd name="T0" fmla="*/ 899 w 899"/>
                <a:gd name="T1" fmla="*/ 450 h 900"/>
                <a:gd name="T2" fmla="*/ 899 w 899"/>
                <a:gd name="T3" fmla="*/ 450 h 900"/>
                <a:gd name="T4" fmla="*/ 449 w 899"/>
                <a:gd name="T5" fmla="*/ 900 h 900"/>
                <a:gd name="T6" fmla="*/ 0 w 899"/>
                <a:gd name="T7" fmla="*/ 450 h 900"/>
                <a:gd name="T8" fmla="*/ 449 w 899"/>
                <a:gd name="T9" fmla="*/ 0 h 900"/>
                <a:gd name="T10" fmla="*/ 899 w 899"/>
                <a:gd name="T11" fmla="*/ 450 h 900"/>
              </a:gdLst>
              <a:ahLst/>
              <a:cxnLst>
                <a:cxn ang="0">
                  <a:pos x="T0" y="T1"/>
                </a:cxn>
                <a:cxn ang="0">
                  <a:pos x="T2" y="T3"/>
                </a:cxn>
                <a:cxn ang="0">
                  <a:pos x="T4" y="T5"/>
                </a:cxn>
                <a:cxn ang="0">
                  <a:pos x="T6" y="T7"/>
                </a:cxn>
                <a:cxn ang="0">
                  <a:pos x="T8" y="T9"/>
                </a:cxn>
                <a:cxn ang="0">
                  <a:pos x="T10" y="T11"/>
                </a:cxn>
              </a:cxnLst>
              <a:rect l="0" t="0" r="r" b="b"/>
              <a:pathLst>
                <a:path w="899" h="900">
                  <a:moveTo>
                    <a:pt x="899" y="450"/>
                  </a:moveTo>
                  <a:lnTo>
                    <a:pt x="899" y="450"/>
                  </a:lnTo>
                  <a:cubicBezTo>
                    <a:pt x="899" y="699"/>
                    <a:pt x="698" y="900"/>
                    <a:pt x="449" y="900"/>
                  </a:cubicBezTo>
                  <a:cubicBezTo>
                    <a:pt x="201" y="900"/>
                    <a:pt x="0" y="699"/>
                    <a:pt x="0" y="450"/>
                  </a:cubicBezTo>
                  <a:cubicBezTo>
                    <a:pt x="0" y="202"/>
                    <a:pt x="201" y="0"/>
                    <a:pt x="449" y="0"/>
                  </a:cubicBezTo>
                  <a:cubicBezTo>
                    <a:pt x="698" y="0"/>
                    <a:pt x="899" y="202"/>
                    <a:pt x="899" y="4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54" name="Group 45">
            <a:extLst>
              <a:ext uri="{FF2B5EF4-FFF2-40B4-BE49-F238E27FC236}">
                <a16:creationId xmlns:a16="http://schemas.microsoft.com/office/drawing/2014/main" id="{83696328-2E5C-4DEE-AA64-4E43D28CD5DB}"/>
              </a:ext>
            </a:extLst>
          </p:cNvPr>
          <p:cNvGrpSpPr>
            <a:grpSpLocks noChangeAspect="1"/>
          </p:cNvGrpSpPr>
          <p:nvPr userDrawn="1"/>
        </p:nvGrpSpPr>
        <p:grpSpPr bwMode="auto">
          <a:xfrm>
            <a:off x="8088313" y="3213100"/>
            <a:ext cx="871537" cy="871538"/>
            <a:chOff x="5095" y="2024"/>
            <a:chExt cx="549" cy="549"/>
          </a:xfrm>
          <a:solidFill>
            <a:schemeClr val="bg1"/>
          </a:solidFill>
        </p:grpSpPr>
        <p:sp>
          <p:nvSpPr>
            <p:cNvPr id="56" name="Freeform 46">
              <a:extLst>
                <a:ext uri="{FF2B5EF4-FFF2-40B4-BE49-F238E27FC236}">
                  <a16:creationId xmlns:a16="http://schemas.microsoft.com/office/drawing/2014/main" id="{CEC4ECBD-C94F-4640-B7CD-DBF4350F58AC}"/>
                </a:ext>
              </a:extLst>
            </p:cNvPr>
            <p:cNvSpPr>
              <a:spLocks/>
            </p:cNvSpPr>
            <p:nvPr userDrawn="1"/>
          </p:nvSpPr>
          <p:spPr bwMode="auto">
            <a:xfrm>
              <a:off x="5095" y="2298"/>
              <a:ext cx="549" cy="275"/>
            </a:xfrm>
            <a:custGeom>
              <a:avLst/>
              <a:gdLst>
                <a:gd name="T0" fmla="*/ 0 w 2879"/>
                <a:gd name="T1" fmla="*/ 1440 h 1440"/>
                <a:gd name="T2" fmla="*/ 0 w 2879"/>
                <a:gd name="T3" fmla="*/ 1440 h 1440"/>
                <a:gd name="T4" fmla="*/ 2879 w 2879"/>
                <a:gd name="T5" fmla="*/ 1440 h 1440"/>
                <a:gd name="T6" fmla="*/ 1439 w 2879"/>
                <a:gd name="T7" fmla="*/ 0 h 1440"/>
                <a:gd name="T8" fmla="*/ 0 w 2879"/>
                <a:gd name="T9" fmla="*/ 1440 h 1440"/>
              </a:gdLst>
              <a:ahLst/>
              <a:cxnLst>
                <a:cxn ang="0">
                  <a:pos x="T0" y="T1"/>
                </a:cxn>
                <a:cxn ang="0">
                  <a:pos x="T2" y="T3"/>
                </a:cxn>
                <a:cxn ang="0">
                  <a:pos x="T4" y="T5"/>
                </a:cxn>
                <a:cxn ang="0">
                  <a:pos x="T6" y="T7"/>
                </a:cxn>
                <a:cxn ang="0">
                  <a:pos x="T8" y="T9"/>
                </a:cxn>
              </a:cxnLst>
              <a:rect l="0" t="0" r="r" b="b"/>
              <a:pathLst>
                <a:path w="2879" h="1440">
                  <a:moveTo>
                    <a:pt x="0" y="1440"/>
                  </a:moveTo>
                  <a:lnTo>
                    <a:pt x="0" y="1440"/>
                  </a:lnTo>
                  <a:lnTo>
                    <a:pt x="2879" y="1440"/>
                  </a:lnTo>
                  <a:lnTo>
                    <a:pt x="1439"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7" name="Freeform 47">
              <a:extLst>
                <a:ext uri="{FF2B5EF4-FFF2-40B4-BE49-F238E27FC236}">
                  <a16:creationId xmlns:a16="http://schemas.microsoft.com/office/drawing/2014/main" id="{07F076C7-F94F-44FF-BD08-C8C3F975E827}"/>
                </a:ext>
              </a:extLst>
            </p:cNvPr>
            <p:cNvSpPr>
              <a:spLocks/>
            </p:cNvSpPr>
            <p:nvPr userDrawn="1"/>
          </p:nvSpPr>
          <p:spPr bwMode="auto">
            <a:xfrm>
              <a:off x="5095" y="2024"/>
              <a:ext cx="549" cy="274"/>
            </a:xfrm>
            <a:custGeom>
              <a:avLst/>
              <a:gdLst>
                <a:gd name="T0" fmla="*/ 1439 w 2879"/>
                <a:gd name="T1" fmla="*/ 0 h 1439"/>
                <a:gd name="T2" fmla="*/ 1439 w 2879"/>
                <a:gd name="T3" fmla="*/ 0 h 1439"/>
                <a:gd name="T4" fmla="*/ 0 w 2879"/>
                <a:gd name="T5" fmla="*/ 1439 h 1439"/>
                <a:gd name="T6" fmla="*/ 2879 w 2879"/>
                <a:gd name="T7" fmla="*/ 1439 h 1439"/>
                <a:gd name="T8" fmla="*/ 1439 w 2879"/>
                <a:gd name="T9" fmla="*/ 0 h 1439"/>
              </a:gdLst>
              <a:ahLst/>
              <a:cxnLst>
                <a:cxn ang="0">
                  <a:pos x="T0" y="T1"/>
                </a:cxn>
                <a:cxn ang="0">
                  <a:pos x="T2" y="T3"/>
                </a:cxn>
                <a:cxn ang="0">
                  <a:pos x="T4" y="T5"/>
                </a:cxn>
                <a:cxn ang="0">
                  <a:pos x="T6" y="T7"/>
                </a:cxn>
                <a:cxn ang="0">
                  <a:pos x="T8" y="T9"/>
                </a:cxn>
              </a:cxnLst>
              <a:rect l="0" t="0" r="r" b="b"/>
              <a:pathLst>
                <a:path w="2879" h="1439">
                  <a:moveTo>
                    <a:pt x="1439" y="0"/>
                  </a:moveTo>
                  <a:lnTo>
                    <a:pt x="1439" y="0"/>
                  </a:lnTo>
                  <a:lnTo>
                    <a:pt x="0" y="1439"/>
                  </a:lnTo>
                  <a:lnTo>
                    <a:pt x="2879" y="1439"/>
                  </a:lnTo>
                  <a:lnTo>
                    <a:pt x="14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
        <p:nvSpPr>
          <p:cNvPr id="60" name="Freeform 51">
            <a:extLst>
              <a:ext uri="{FF2B5EF4-FFF2-40B4-BE49-F238E27FC236}">
                <a16:creationId xmlns:a16="http://schemas.microsoft.com/office/drawing/2014/main" id="{2B3FD96C-411D-4417-A2E2-276CF5E5FF1D}"/>
              </a:ext>
            </a:extLst>
          </p:cNvPr>
          <p:cNvSpPr>
            <a:spLocks/>
          </p:cNvSpPr>
          <p:nvPr userDrawn="1"/>
        </p:nvSpPr>
        <p:spPr bwMode="auto">
          <a:xfrm>
            <a:off x="9078913" y="4214813"/>
            <a:ext cx="850900" cy="850900"/>
          </a:xfrm>
          <a:custGeom>
            <a:avLst/>
            <a:gdLst>
              <a:gd name="T0" fmla="*/ 2159 w 2879"/>
              <a:gd name="T1" fmla="*/ 1439 h 2879"/>
              <a:gd name="T2" fmla="*/ 2159 w 2879"/>
              <a:gd name="T3" fmla="*/ 1439 h 2879"/>
              <a:gd name="T4" fmla="*/ 2879 w 2879"/>
              <a:gd name="T5" fmla="*/ 719 h 2879"/>
              <a:gd name="T6" fmla="*/ 2879 w 2879"/>
              <a:gd name="T7" fmla="*/ 0 h 2879"/>
              <a:gd name="T8" fmla="*/ 0 w 2879"/>
              <a:gd name="T9" fmla="*/ 0 h 2879"/>
              <a:gd name="T10" fmla="*/ 0 w 2879"/>
              <a:gd name="T11" fmla="*/ 719 h 2879"/>
              <a:gd name="T12" fmla="*/ 719 w 2879"/>
              <a:gd name="T13" fmla="*/ 1439 h 2879"/>
              <a:gd name="T14" fmla="*/ 0 w 2879"/>
              <a:gd name="T15" fmla="*/ 2159 h 2879"/>
              <a:gd name="T16" fmla="*/ 0 w 2879"/>
              <a:gd name="T17" fmla="*/ 2879 h 2879"/>
              <a:gd name="T18" fmla="*/ 2879 w 2879"/>
              <a:gd name="T19" fmla="*/ 2879 h 2879"/>
              <a:gd name="T20" fmla="*/ 2879 w 2879"/>
              <a:gd name="T21" fmla="*/ 2159 h 2879"/>
              <a:gd name="T22" fmla="*/ 2159 w 2879"/>
              <a:gd name="T23" fmla="*/ 1439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9" h="2879">
                <a:moveTo>
                  <a:pt x="2159" y="1439"/>
                </a:moveTo>
                <a:lnTo>
                  <a:pt x="2159" y="1439"/>
                </a:lnTo>
                <a:cubicBezTo>
                  <a:pt x="2159" y="1041"/>
                  <a:pt x="2482" y="719"/>
                  <a:pt x="2879" y="719"/>
                </a:cubicBezTo>
                <a:lnTo>
                  <a:pt x="2879" y="0"/>
                </a:lnTo>
                <a:lnTo>
                  <a:pt x="0" y="0"/>
                </a:lnTo>
                <a:lnTo>
                  <a:pt x="0" y="719"/>
                </a:lnTo>
                <a:cubicBezTo>
                  <a:pt x="397" y="719"/>
                  <a:pt x="719" y="1041"/>
                  <a:pt x="719" y="1439"/>
                </a:cubicBezTo>
                <a:cubicBezTo>
                  <a:pt x="719" y="1836"/>
                  <a:pt x="397" y="2159"/>
                  <a:pt x="0" y="2159"/>
                </a:cubicBezTo>
                <a:lnTo>
                  <a:pt x="0" y="2879"/>
                </a:lnTo>
                <a:lnTo>
                  <a:pt x="2879" y="2879"/>
                </a:lnTo>
                <a:lnTo>
                  <a:pt x="2879" y="2159"/>
                </a:lnTo>
                <a:cubicBezTo>
                  <a:pt x="2482" y="2159"/>
                  <a:pt x="2159" y="1836"/>
                  <a:pt x="2159" y="1439"/>
                </a:cubicBez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sp>
        <p:nvSpPr>
          <p:cNvPr id="63" name="Freeform 55">
            <a:extLst>
              <a:ext uri="{FF2B5EF4-FFF2-40B4-BE49-F238E27FC236}">
                <a16:creationId xmlns:a16="http://schemas.microsoft.com/office/drawing/2014/main" id="{F0A10C49-6E8F-4BCE-BDA7-370C4FDC52EB}"/>
              </a:ext>
            </a:extLst>
          </p:cNvPr>
          <p:cNvSpPr>
            <a:spLocks/>
          </p:cNvSpPr>
          <p:nvPr userDrawn="1"/>
        </p:nvSpPr>
        <p:spPr bwMode="auto">
          <a:xfrm>
            <a:off x="9078914" y="2252664"/>
            <a:ext cx="858837" cy="858837"/>
          </a:xfrm>
          <a:custGeom>
            <a:avLst/>
            <a:gdLst>
              <a:gd name="T0" fmla="*/ 2159 w 2879"/>
              <a:gd name="T1" fmla="*/ 1439 h 2879"/>
              <a:gd name="T2" fmla="*/ 2159 w 2879"/>
              <a:gd name="T3" fmla="*/ 1439 h 2879"/>
              <a:gd name="T4" fmla="*/ 2879 w 2879"/>
              <a:gd name="T5" fmla="*/ 719 h 2879"/>
              <a:gd name="T6" fmla="*/ 2879 w 2879"/>
              <a:gd name="T7" fmla="*/ 0 h 2879"/>
              <a:gd name="T8" fmla="*/ 0 w 2879"/>
              <a:gd name="T9" fmla="*/ 0 h 2879"/>
              <a:gd name="T10" fmla="*/ 0 w 2879"/>
              <a:gd name="T11" fmla="*/ 719 h 2879"/>
              <a:gd name="T12" fmla="*/ 719 w 2879"/>
              <a:gd name="T13" fmla="*/ 1439 h 2879"/>
              <a:gd name="T14" fmla="*/ 0 w 2879"/>
              <a:gd name="T15" fmla="*/ 2159 h 2879"/>
              <a:gd name="T16" fmla="*/ 0 w 2879"/>
              <a:gd name="T17" fmla="*/ 2879 h 2879"/>
              <a:gd name="T18" fmla="*/ 2879 w 2879"/>
              <a:gd name="T19" fmla="*/ 2879 h 2879"/>
              <a:gd name="T20" fmla="*/ 2879 w 2879"/>
              <a:gd name="T21" fmla="*/ 2159 h 2879"/>
              <a:gd name="T22" fmla="*/ 2159 w 2879"/>
              <a:gd name="T23" fmla="*/ 1439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9" h="2879">
                <a:moveTo>
                  <a:pt x="2159" y="1439"/>
                </a:moveTo>
                <a:lnTo>
                  <a:pt x="2159" y="1439"/>
                </a:lnTo>
                <a:cubicBezTo>
                  <a:pt x="2159" y="1041"/>
                  <a:pt x="2482" y="719"/>
                  <a:pt x="2879" y="719"/>
                </a:cubicBezTo>
                <a:lnTo>
                  <a:pt x="2879" y="0"/>
                </a:lnTo>
                <a:lnTo>
                  <a:pt x="0" y="0"/>
                </a:lnTo>
                <a:lnTo>
                  <a:pt x="0" y="719"/>
                </a:lnTo>
                <a:cubicBezTo>
                  <a:pt x="397" y="719"/>
                  <a:pt x="719" y="1041"/>
                  <a:pt x="719" y="1439"/>
                </a:cubicBezTo>
                <a:cubicBezTo>
                  <a:pt x="719" y="1836"/>
                  <a:pt x="397" y="2159"/>
                  <a:pt x="0" y="2159"/>
                </a:cubicBezTo>
                <a:lnTo>
                  <a:pt x="0" y="2879"/>
                </a:lnTo>
                <a:lnTo>
                  <a:pt x="2879" y="2879"/>
                </a:lnTo>
                <a:lnTo>
                  <a:pt x="2879" y="2159"/>
                </a:lnTo>
                <a:cubicBezTo>
                  <a:pt x="2482" y="2159"/>
                  <a:pt x="2159" y="1836"/>
                  <a:pt x="2159" y="1439"/>
                </a:cubicBez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grpSp>
        <p:nvGrpSpPr>
          <p:cNvPr id="64" name="Group 58">
            <a:extLst>
              <a:ext uri="{FF2B5EF4-FFF2-40B4-BE49-F238E27FC236}">
                <a16:creationId xmlns:a16="http://schemas.microsoft.com/office/drawing/2014/main" id="{B2E92E7A-8576-427A-AB83-B3D9CCF81CB2}"/>
              </a:ext>
            </a:extLst>
          </p:cNvPr>
          <p:cNvGrpSpPr>
            <a:grpSpLocks noChangeAspect="1"/>
          </p:cNvGrpSpPr>
          <p:nvPr userDrawn="1"/>
        </p:nvGrpSpPr>
        <p:grpSpPr bwMode="auto">
          <a:xfrm>
            <a:off x="10044113" y="2266950"/>
            <a:ext cx="863600" cy="863600"/>
            <a:chOff x="6327" y="1428"/>
            <a:chExt cx="544" cy="544"/>
          </a:xfrm>
          <a:solidFill>
            <a:schemeClr val="bg1"/>
          </a:solidFill>
        </p:grpSpPr>
        <p:sp>
          <p:nvSpPr>
            <p:cNvPr id="65" name="AutoShape 57">
              <a:extLst>
                <a:ext uri="{FF2B5EF4-FFF2-40B4-BE49-F238E27FC236}">
                  <a16:creationId xmlns:a16="http://schemas.microsoft.com/office/drawing/2014/main" id="{7C167B02-983E-4AA3-A00B-B74F258AA3E4}"/>
                </a:ext>
              </a:extLst>
            </p:cNvPr>
            <p:cNvSpPr>
              <a:spLocks noChangeAspect="1" noChangeArrowheads="1" noTextEdit="1"/>
            </p:cNvSpPr>
            <p:nvPr userDrawn="1"/>
          </p:nvSpPr>
          <p:spPr bwMode="auto">
            <a:xfrm>
              <a:off x="6327" y="1428"/>
              <a:ext cx="544" cy="54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3599"/>
            </a:p>
          </p:txBody>
        </p:sp>
        <p:sp>
          <p:nvSpPr>
            <p:cNvPr id="66" name="Freeform 59">
              <a:extLst>
                <a:ext uri="{FF2B5EF4-FFF2-40B4-BE49-F238E27FC236}">
                  <a16:creationId xmlns:a16="http://schemas.microsoft.com/office/drawing/2014/main" id="{EAE2A043-50DF-4F02-AA23-A2C05476A53A}"/>
                </a:ext>
              </a:extLst>
            </p:cNvPr>
            <p:cNvSpPr>
              <a:spLocks/>
            </p:cNvSpPr>
            <p:nvPr userDrawn="1"/>
          </p:nvSpPr>
          <p:spPr bwMode="auto">
            <a:xfrm>
              <a:off x="6327" y="1428"/>
              <a:ext cx="273" cy="546"/>
            </a:xfrm>
            <a:custGeom>
              <a:avLst/>
              <a:gdLst>
                <a:gd name="T0" fmla="*/ 0 w 1440"/>
                <a:gd name="T1" fmla="*/ 0 h 2879"/>
                <a:gd name="T2" fmla="*/ 0 w 1440"/>
                <a:gd name="T3" fmla="*/ 0 h 2879"/>
                <a:gd name="T4" fmla="*/ 1440 w 1440"/>
                <a:gd name="T5" fmla="*/ 1439 h 2879"/>
                <a:gd name="T6" fmla="*/ 0 w 1440"/>
                <a:gd name="T7" fmla="*/ 2879 h 2879"/>
                <a:gd name="T8" fmla="*/ 0 w 1440"/>
                <a:gd name="T9" fmla="*/ 0 h 2879"/>
              </a:gdLst>
              <a:ahLst/>
              <a:cxnLst>
                <a:cxn ang="0">
                  <a:pos x="T0" y="T1"/>
                </a:cxn>
                <a:cxn ang="0">
                  <a:pos x="T2" y="T3"/>
                </a:cxn>
                <a:cxn ang="0">
                  <a:pos x="T4" y="T5"/>
                </a:cxn>
                <a:cxn ang="0">
                  <a:pos x="T6" y="T7"/>
                </a:cxn>
                <a:cxn ang="0">
                  <a:pos x="T8" y="T9"/>
                </a:cxn>
              </a:cxnLst>
              <a:rect l="0" t="0" r="r" b="b"/>
              <a:pathLst>
                <a:path w="1440" h="2879">
                  <a:moveTo>
                    <a:pt x="0" y="0"/>
                  </a:moveTo>
                  <a:lnTo>
                    <a:pt x="0" y="0"/>
                  </a:lnTo>
                  <a:cubicBezTo>
                    <a:pt x="795" y="0"/>
                    <a:pt x="1440" y="643"/>
                    <a:pt x="1440" y="1439"/>
                  </a:cubicBezTo>
                  <a:cubicBezTo>
                    <a:pt x="1440" y="2234"/>
                    <a:pt x="795" y="2879"/>
                    <a:pt x="0" y="2879"/>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67" name="Freeform 60">
              <a:extLst>
                <a:ext uri="{FF2B5EF4-FFF2-40B4-BE49-F238E27FC236}">
                  <a16:creationId xmlns:a16="http://schemas.microsoft.com/office/drawing/2014/main" id="{96537C2B-8CF1-47C7-9386-1CDC813044BE}"/>
                </a:ext>
              </a:extLst>
            </p:cNvPr>
            <p:cNvSpPr>
              <a:spLocks/>
            </p:cNvSpPr>
            <p:nvPr userDrawn="1"/>
          </p:nvSpPr>
          <p:spPr bwMode="auto">
            <a:xfrm>
              <a:off x="6600" y="1428"/>
              <a:ext cx="273" cy="546"/>
            </a:xfrm>
            <a:custGeom>
              <a:avLst/>
              <a:gdLst>
                <a:gd name="T0" fmla="*/ 1440 w 1440"/>
                <a:gd name="T1" fmla="*/ 2879 h 2879"/>
                <a:gd name="T2" fmla="*/ 1440 w 1440"/>
                <a:gd name="T3" fmla="*/ 2879 h 2879"/>
                <a:gd name="T4" fmla="*/ 0 w 1440"/>
                <a:gd name="T5" fmla="*/ 1439 h 2879"/>
                <a:gd name="T6" fmla="*/ 1440 w 1440"/>
                <a:gd name="T7" fmla="*/ 0 h 2879"/>
                <a:gd name="T8" fmla="*/ 1440 w 1440"/>
                <a:gd name="T9" fmla="*/ 2879 h 2879"/>
              </a:gdLst>
              <a:ahLst/>
              <a:cxnLst>
                <a:cxn ang="0">
                  <a:pos x="T0" y="T1"/>
                </a:cxn>
                <a:cxn ang="0">
                  <a:pos x="T2" y="T3"/>
                </a:cxn>
                <a:cxn ang="0">
                  <a:pos x="T4" y="T5"/>
                </a:cxn>
                <a:cxn ang="0">
                  <a:pos x="T6" y="T7"/>
                </a:cxn>
                <a:cxn ang="0">
                  <a:pos x="T8" y="T9"/>
                </a:cxn>
              </a:cxnLst>
              <a:rect l="0" t="0" r="r" b="b"/>
              <a:pathLst>
                <a:path w="1440" h="2879">
                  <a:moveTo>
                    <a:pt x="1440" y="2879"/>
                  </a:moveTo>
                  <a:lnTo>
                    <a:pt x="1440" y="2879"/>
                  </a:lnTo>
                  <a:cubicBezTo>
                    <a:pt x="645" y="2879"/>
                    <a:pt x="0" y="2234"/>
                    <a:pt x="0" y="1439"/>
                  </a:cubicBezTo>
                  <a:cubicBezTo>
                    <a:pt x="0" y="643"/>
                    <a:pt x="645" y="0"/>
                    <a:pt x="1440" y="0"/>
                  </a:cubicBezTo>
                  <a:lnTo>
                    <a:pt x="1440" y="28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68" name="Group 63">
            <a:extLst>
              <a:ext uri="{FF2B5EF4-FFF2-40B4-BE49-F238E27FC236}">
                <a16:creationId xmlns:a16="http://schemas.microsoft.com/office/drawing/2014/main" id="{D514D6E0-49B2-4D24-82E4-7BA8648B61D1}"/>
              </a:ext>
            </a:extLst>
          </p:cNvPr>
          <p:cNvGrpSpPr>
            <a:grpSpLocks noChangeAspect="1"/>
          </p:cNvGrpSpPr>
          <p:nvPr userDrawn="1"/>
        </p:nvGrpSpPr>
        <p:grpSpPr bwMode="auto">
          <a:xfrm>
            <a:off x="10044114" y="3232150"/>
            <a:ext cx="852487" cy="852488"/>
            <a:chOff x="6327" y="2036"/>
            <a:chExt cx="537" cy="537"/>
          </a:xfrm>
          <a:solidFill>
            <a:schemeClr val="bg1"/>
          </a:solidFill>
        </p:grpSpPr>
        <p:sp>
          <p:nvSpPr>
            <p:cNvPr id="70" name="Freeform 64">
              <a:extLst>
                <a:ext uri="{FF2B5EF4-FFF2-40B4-BE49-F238E27FC236}">
                  <a16:creationId xmlns:a16="http://schemas.microsoft.com/office/drawing/2014/main" id="{73887DC5-F725-4AFF-90CE-25463990AEAB}"/>
                </a:ext>
              </a:extLst>
            </p:cNvPr>
            <p:cNvSpPr>
              <a:spLocks/>
            </p:cNvSpPr>
            <p:nvPr userDrawn="1"/>
          </p:nvSpPr>
          <p:spPr bwMode="auto">
            <a:xfrm>
              <a:off x="6595" y="2036"/>
              <a:ext cx="269" cy="268"/>
            </a:xfrm>
            <a:custGeom>
              <a:avLst/>
              <a:gdLst>
                <a:gd name="T0" fmla="*/ 0 w 1440"/>
                <a:gd name="T1" fmla="*/ 0 h 1439"/>
                <a:gd name="T2" fmla="*/ 0 w 1440"/>
                <a:gd name="T3" fmla="*/ 0 h 1439"/>
                <a:gd name="T4" fmla="*/ 1440 w 1440"/>
                <a:gd name="T5" fmla="*/ 1439 h 1439"/>
                <a:gd name="T6" fmla="*/ 1440 w 1440"/>
                <a:gd name="T7" fmla="*/ 0 h 1439"/>
                <a:gd name="T8" fmla="*/ 0 w 1440"/>
                <a:gd name="T9" fmla="*/ 0 h 1439"/>
              </a:gdLst>
              <a:ahLst/>
              <a:cxnLst>
                <a:cxn ang="0">
                  <a:pos x="T0" y="T1"/>
                </a:cxn>
                <a:cxn ang="0">
                  <a:pos x="T2" y="T3"/>
                </a:cxn>
                <a:cxn ang="0">
                  <a:pos x="T4" y="T5"/>
                </a:cxn>
                <a:cxn ang="0">
                  <a:pos x="T6" y="T7"/>
                </a:cxn>
                <a:cxn ang="0">
                  <a:pos x="T8" y="T9"/>
                </a:cxn>
              </a:cxnLst>
              <a:rect l="0" t="0" r="r" b="b"/>
              <a:pathLst>
                <a:path w="1440" h="1439">
                  <a:moveTo>
                    <a:pt x="0" y="0"/>
                  </a:moveTo>
                  <a:lnTo>
                    <a:pt x="0" y="0"/>
                  </a:lnTo>
                  <a:lnTo>
                    <a:pt x="1440" y="1439"/>
                  </a:lnTo>
                  <a:lnTo>
                    <a:pt x="144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71" name="Freeform 65">
              <a:extLst>
                <a:ext uri="{FF2B5EF4-FFF2-40B4-BE49-F238E27FC236}">
                  <a16:creationId xmlns:a16="http://schemas.microsoft.com/office/drawing/2014/main" id="{ABDE6663-AD4F-4B7C-B1E3-34CAF4A58908}"/>
                </a:ext>
              </a:extLst>
            </p:cNvPr>
            <p:cNvSpPr>
              <a:spLocks/>
            </p:cNvSpPr>
            <p:nvPr userDrawn="1"/>
          </p:nvSpPr>
          <p:spPr bwMode="auto">
            <a:xfrm>
              <a:off x="6327" y="2304"/>
              <a:ext cx="268" cy="269"/>
            </a:xfrm>
            <a:custGeom>
              <a:avLst/>
              <a:gdLst>
                <a:gd name="T0" fmla="*/ 0 w 1439"/>
                <a:gd name="T1" fmla="*/ 1440 h 1440"/>
                <a:gd name="T2" fmla="*/ 0 w 1439"/>
                <a:gd name="T3" fmla="*/ 1440 h 1440"/>
                <a:gd name="T4" fmla="*/ 1439 w 1439"/>
                <a:gd name="T5" fmla="*/ 1440 h 1440"/>
                <a:gd name="T6" fmla="*/ 0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0"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72" name="Freeform 66">
              <a:extLst>
                <a:ext uri="{FF2B5EF4-FFF2-40B4-BE49-F238E27FC236}">
                  <a16:creationId xmlns:a16="http://schemas.microsoft.com/office/drawing/2014/main" id="{9D8CE5FC-BDD1-48B3-B12B-F3A02942456A}"/>
                </a:ext>
              </a:extLst>
            </p:cNvPr>
            <p:cNvSpPr>
              <a:spLocks/>
            </p:cNvSpPr>
            <p:nvPr userDrawn="1"/>
          </p:nvSpPr>
          <p:spPr bwMode="auto">
            <a:xfrm>
              <a:off x="6595" y="2304"/>
              <a:ext cx="269" cy="269"/>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73" name="Freeform 67">
              <a:extLst>
                <a:ext uri="{FF2B5EF4-FFF2-40B4-BE49-F238E27FC236}">
                  <a16:creationId xmlns:a16="http://schemas.microsoft.com/office/drawing/2014/main" id="{03F9341B-066A-485E-A1EB-D7C52AB73676}"/>
                </a:ext>
              </a:extLst>
            </p:cNvPr>
            <p:cNvSpPr>
              <a:spLocks/>
            </p:cNvSpPr>
            <p:nvPr userDrawn="1"/>
          </p:nvSpPr>
          <p:spPr bwMode="auto">
            <a:xfrm>
              <a:off x="6327" y="2036"/>
              <a:ext cx="268" cy="268"/>
            </a:xfrm>
            <a:custGeom>
              <a:avLst/>
              <a:gdLst>
                <a:gd name="T0" fmla="*/ 0 w 1439"/>
                <a:gd name="T1" fmla="*/ 0 h 1439"/>
                <a:gd name="T2" fmla="*/ 0 w 1439"/>
                <a:gd name="T3" fmla="*/ 0 h 1439"/>
                <a:gd name="T4" fmla="*/ 0 w 1439"/>
                <a:gd name="T5" fmla="*/ 1439 h 1439"/>
                <a:gd name="T6" fmla="*/ 1439 w 1439"/>
                <a:gd name="T7" fmla="*/ 0 h 1439"/>
                <a:gd name="T8" fmla="*/ 0 w 1439"/>
                <a:gd name="T9" fmla="*/ 0 h 1439"/>
              </a:gdLst>
              <a:ahLst/>
              <a:cxnLst>
                <a:cxn ang="0">
                  <a:pos x="T0" y="T1"/>
                </a:cxn>
                <a:cxn ang="0">
                  <a:pos x="T2" y="T3"/>
                </a:cxn>
                <a:cxn ang="0">
                  <a:pos x="T4" y="T5"/>
                </a:cxn>
                <a:cxn ang="0">
                  <a:pos x="T6" y="T7"/>
                </a:cxn>
                <a:cxn ang="0">
                  <a:pos x="T8" y="T9"/>
                </a:cxn>
              </a:cxnLst>
              <a:rect l="0" t="0" r="r" b="b"/>
              <a:pathLst>
                <a:path w="1439" h="1439">
                  <a:moveTo>
                    <a:pt x="0" y="0"/>
                  </a:moveTo>
                  <a:lnTo>
                    <a:pt x="0" y="0"/>
                  </a:lnTo>
                  <a:lnTo>
                    <a:pt x="0" y="1439"/>
                  </a:lnTo>
                  <a:lnTo>
                    <a:pt x="143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74" name="Group 70">
            <a:extLst>
              <a:ext uri="{FF2B5EF4-FFF2-40B4-BE49-F238E27FC236}">
                <a16:creationId xmlns:a16="http://schemas.microsoft.com/office/drawing/2014/main" id="{59D4407C-A65C-4E77-9FC2-48BA2F9176E1}"/>
              </a:ext>
            </a:extLst>
          </p:cNvPr>
          <p:cNvGrpSpPr>
            <a:grpSpLocks noChangeAspect="1"/>
          </p:cNvGrpSpPr>
          <p:nvPr userDrawn="1"/>
        </p:nvGrpSpPr>
        <p:grpSpPr bwMode="auto">
          <a:xfrm>
            <a:off x="11041063" y="1287464"/>
            <a:ext cx="852487" cy="852487"/>
            <a:chOff x="6955" y="811"/>
            <a:chExt cx="537" cy="537"/>
          </a:xfrm>
          <a:solidFill>
            <a:schemeClr val="bg1"/>
          </a:solidFill>
        </p:grpSpPr>
        <p:sp>
          <p:nvSpPr>
            <p:cNvPr id="76" name="Freeform 71">
              <a:extLst>
                <a:ext uri="{FF2B5EF4-FFF2-40B4-BE49-F238E27FC236}">
                  <a16:creationId xmlns:a16="http://schemas.microsoft.com/office/drawing/2014/main" id="{9DB59CCD-0AC9-4431-820B-6F28E34A5266}"/>
                </a:ext>
              </a:extLst>
            </p:cNvPr>
            <p:cNvSpPr>
              <a:spLocks/>
            </p:cNvSpPr>
            <p:nvPr userDrawn="1"/>
          </p:nvSpPr>
          <p:spPr bwMode="auto">
            <a:xfrm>
              <a:off x="6955" y="1079"/>
              <a:ext cx="268" cy="269"/>
            </a:xfrm>
            <a:custGeom>
              <a:avLst/>
              <a:gdLst>
                <a:gd name="T0" fmla="*/ 0 w 1439"/>
                <a:gd name="T1" fmla="*/ 0 h 1440"/>
                <a:gd name="T2" fmla="*/ 0 w 1439"/>
                <a:gd name="T3" fmla="*/ 0 h 1440"/>
                <a:gd name="T4" fmla="*/ 1439 w 1439"/>
                <a:gd name="T5" fmla="*/ 1440 h 1440"/>
                <a:gd name="T6" fmla="*/ 1439 w 1439"/>
                <a:gd name="T7" fmla="*/ 0 h 1440"/>
                <a:gd name="T8" fmla="*/ 0 w 1439"/>
                <a:gd name="T9" fmla="*/ 0 h 1440"/>
              </a:gdLst>
              <a:ahLst/>
              <a:cxnLst>
                <a:cxn ang="0">
                  <a:pos x="T0" y="T1"/>
                </a:cxn>
                <a:cxn ang="0">
                  <a:pos x="T2" y="T3"/>
                </a:cxn>
                <a:cxn ang="0">
                  <a:pos x="T4" y="T5"/>
                </a:cxn>
                <a:cxn ang="0">
                  <a:pos x="T6" y="T7"/>
                </a:cxn>
                <a:cxn ang="0">
                  <a:pos x="T8" y="T9"/>
                </a:cxn>
              </a:cxnLst>
              <a:rect l="0" t="0" r="r" b="b"/>
              <a:pathLst>
                <a:path w="1439" h="1440">
                  <a:moveTo>
                    <a:pt x="0" y="0"/>
                  </a:moveTo>
                  <a:lnTo>
                    <a:pt x="0" y="0"/>
                  </a:lnTo>
                  <a:lnTo>
                    <a:pt x="1439" y="1440"/>
                  </a:lnTo>
                  <a:lnTo>
                    <a:pt x="143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77" name="Freeform 72">
              <a:extLst>
                <a:ext uri="{FF2B5EF4-FFF2-40B4-BE49-F238E27FC236}">
                  <a16:creationId xmlns:a16="http://schemas.microsoft.com/office/drawing/2014/main" id="{41E97B53-2465-4BD2-992D-0D86A846B83B}"/>
                </a:ext>
              </a:extLst>
            </p:cNvPr>
            <p:cNvSpPr>
              <a:spLocks/>
            </p:cNvSpPr>
            <p:nvPr userDrawn="1"/>
          </p:nvSpPr>
          <p:spPr bwMode="auto">
            <a:xfrm>
              <a:off x="6955" y="811"/>
              <a:ext cx="537" cy="537"/>
            </a:xfrm>
            <a:custGeom>
              <a:avLst/>
              <a:gdLst>
                <a:gd name="T0" fmla="*/ 0 w 2879"/>
                <a:gd name="T1" fmla="*/ 0 h 2879"/>
                <a:gd name="T2" fmla="*/ 0 w 2879"/>
                <a:gd name="T3" fmla="*/ 0 h 2879"/>
                <a:gd name="T4" fmla="*/ 2879 w 2879"/>
                <a:gd name="T5" fmla="*/ 2879 h 2879"/>
                <a:gd name="T6" fmla="*/ 2879 w 2879"/>
                <a:gd name="T7" fmla="*/ 0 h 2879"/>
                <a:gd name="T8" fmla="*/ 0 w 2879"/>
                <a:gd name="T9" fmla="*/ 0 h 2879"/>
              </a:gdLst>
              <a:ahLst/>
              <a:cxnLst>
                <a:cxn ang="0">
                  <a:pos x="T0" y="T1"/>
                </a:cxn>
                <a:cxn ang="0">
                  <a:pos x="T2" y="T3"/>
                </a:cxn>
                <a:cxn ang="0">
                  <a:pos x="T4" y="T5"/>
                </a:cxn>
                <a:cxn ang="0">
                  <a:pos x="T6" y="T7"/>
                </a:cxn>
                <a:cxn ang="0">
                  <a:pos x="T8" y="T9"/>
                </a:cxn>
              </a:cxnLst>
              <a:rect l="0" t="0" r="r" b="b"/>
              <a:pathLst>
                <a:path w="2879" h="2879">
                  <a:moveTo>
                    <a:pt x="0" y="0"/>
                  </a:moveTo>
                  <a:lnTo>
                    <a:pt x="0" y="0"/>
                  </a:lnTo>
                  <a:lnTo>
                    <a:pt x="2879" y="2879"/>
                  </a:lnTo>
                  <a:lnTo>
                    <a:pt x="287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Tree>
    <p:extLst>
      <p:ext uri="{BB962C8B-B14F-4D97-AF65-F5344CB8AC3E}">
        <p14:creationId xmlns:p14="http://schemas.microsoft.com/office/powerpoint/2010/main" val="2619871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4999"/>
              </a:lnSpc>
              <a:defRPr sz="3999"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21 March 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grpSp>
        <p:nvGrpSpPr>
          <p:cNvPr id="3" name="Group 4">
            <a:extLst>
              <a:ext uri="{FF2B5EF4-FFF2-40B4-BE49-F238E27FC236}">
                <a16:creationId xmlns:a16="http://schemas.microsoft.com/office/drawing/2014/main" id="{5444C160-10A2-4439-A27E-636923C8B42D}"/>
              </a:ext>
            </a:extLst>
          </p:cNvPr>
          <p:cNvGrpSpPr>
            <a:grpSpLocks noChangeAspect="1"/>
          </p:cNvGrpSpPr>
          <p:nvPr userDrawn="1"/>
        </p:nvGrpSpPr>
        <p:grpSpPr bwMode="auto">
          <a:xfrm>
            <a:off x="6151563" y="307975"/>
            <a:ext cx="5740400" cy="5740400"/>
            <a:chOff x="3875" y="194"/>
            <a:chExt cx="3616" cy="3616"/>
          </a:xfrm>
        </p:grpSpPr>
        <p:sp>
          <p:nvSpPr>
            <p:cNvPr id="8" name="Freeform 5">
              <a:extLst>
                <a:ext uri="{FF2B5EF4-FFF2-40B4-BE49-F238E27FC236}">
                  <a16:creationId xmlns:a16="http://schemas.microsoft.com/office/drawing/2014/main" id="{7BB2CB29-7197-40A2-AD52-3C6B666F121A}"/>
                </a:ext>
              </a:extLst>
            </p:cNvPr>
            <p:cNvSpPr>
              <a:spLocks/>
            </p:cNvSpPr>
            <p:nvPr userDrawn="1"/>
          </p:nvSpPr>
          <p:spPr bwMode="auto">
            <a:xfrm>
              <a:off x="3875" y="194"/>
              <a:ext cx="1809" cy="3616"/>
            </a:xfrm>
            <a:custGeom>
              <a:avLst/>
              <a:gdLst>
                <a:gd name="T0" fmla="*/ 0 w 1440"/>
                <a:gd name="T1" fmla="*/ 0 h 2879"/>
                <a:gd name="T2" fmla="*/ 0 w 1440"/>
                <a:gd name="T3" fmla="*/ 0 h 2879"/>
                <a:gd name="T4" fmla="*/ 1440 w 1440"/>
                <a:gd name="T5" fmla="*/ 1439 h 2879"/>
                <a:gd name="T6" fmla="*/ 0 w 1440"/>
                <a:gd name="T7" fmla="*/ 2879 h 2879"/>
                <a:gd name="T8" fmla="*/ 0 w 1440"/>
                <a:gd name="T9" fmla="*/ 0 h 2879"/>
              </a:gdLst>
              <a:ahLst/>
              <a:cxnLst>
                <a:cxn ang="0">
                  <a:pos x="T0" y="T1"/>
                </a:cxn>
                <a:cxn ang="0">
                  <a:pos x="T2" y="T3"/>
                </a:cxn>
                <a:cxn ang="0">
                  <a:pos x="T4" y="T5"/>
                </a:cxn>
                <a:cxn ang="0">
                  <a:pos x="T6" y="T7"/>
                </a:cxn>
                <a:cxn ang="0">
                  <a:pos x="T8" y="T9"/>
                </a:cxn>
              </a:cxnLst>
              <a:rect l="0" t="0" r="r" b="b"/>
              <a:pathLst>
                <a:path w="1440" h="2879">
                  <a:moveTo>
                    <a:pt x="0" y="0"/>
                  </a:moveTo>
                  <a:lnTo>
                    <a:pt x="0" y="0"/>
                  </a:lnTo>
                  <a:cubicBezTo>
                    <a:pt x="795" y="0"/>
                    <a:pt x="1440" y="643"/>
                    <a:pt x="1440" y="1439"/>
                  </a:cubicBezTo>
                  <a:cubicBezTo>
                    <a:pt x="1440" y="2234"/>
                    <a:pt x="795" y="2879"/>
                    <a:pt x="0" y="2879"/>
                  </a:cubicBez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 name="Freeform 6">
              <a:extLst>
                <a:ext uri="{FF2B5EF4-FFF2-40B4-BE49-F238E27FC236}">
                  <a16:creationId xmlns:a16="http://schemas.microsoft.com/office/drawing/2014/main" id="{EBDD0D28-2993-4EF9-8B7D-7B9A2ACC287E}"/>
                </a:ext>
              </a:extLst>
            </p:cNvPr>
            <p:cNvSpPr>
              <a:spLocks/>
            </p:cNvSpPr>
            <p:nvPr userDrawn="1"/>
          </p:nvSpPr>
          <p:spPr bwMode="auto">
            <a:xfrm>
              <a:off x="5683" y="194"/>
              <a:ext cx="1808" cy="3616"/>
            </a:xfrm>
            <a:custGeom>
              <a:avLst/>
              <a:gdLst>
                <a:gd name="T0" fmla="*/ 1440 w 1440"/>
                <a:gd name="T1" fmla="*/ 2879 h 2879"/>
                <a:gd name="T2" fmla="*/ 1440 w 1440"/>
                <a:gd name="T3" fmla="*/ 2879 h 2879"/>
                <a:gd name="T4" fmla="*/ 0 w 1440"/>
                <a:gd name="T5" fmla="*/ 1439 h 2879"/>
                <a:gd name="T6" fmla="*/ 1440 w 1440"/>
                <a:gd name="T7" fmla="*/ 0 h 2879"/>
                <a:gd name="T8" fmla="*/ 1440 w 1440"/>
                <a:gd name="T9" fmla="*/ 2879 h 2879"/>
              </a:gdLst>
              <a:ahLst/>
              <a:cxnLst>
                <a:cxn ang="0">
                  <a:pos x="T0" y="T1"/>
                </a:cxn>
                <a:cxn ang="0">
                  <a:pos x="T2" y="T3"/>
                </a:cxn>
                <a:cxn ang="0">
                  <a:pos x="T4" y="T5"/>
                </a:cxn>
                <a:cxn ang="0">
                  <a:pos x="T6" y="T7"/>
                </a:cxn>
                <a:cxn ang="0">
                  <a:pos x="T8" y="T9"/>
                </a:cxn>
              </a:cxnLst>
              <a:rect l="0" t="0" r="r" b="b"/>
              <a:pathLst>
                <a:path w="1440" h="2879">
                  <a:moveTo>
                    <a:pt x="1440" y="2879"/>
                  </a:moveTo>
                  <a:lnTo>
                    <a:pt x="1440" y="2879"/>
                  </a:lnTo>
                  <a:cubicBezTo>
                    <a:pt x="645" y="2879"/>
                    <a:pt x="0" y="2234"/>
                    <a:pt x="0" y="1439"/>
                  </a:cubicBezTo>
                  <a:cubicBezTo>
                    <a:pt x="0" y="643"/>
                    <a:pt x="645" y="0"/>
                    <a:pt x="1440" y="0"/>
                  </a:cubicBezTo>
                  <a:lnTo>
                    <a:pt x="1440" y="287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Tree>
    <p:extLst>
      <p:ext uri="{BB962C8B-B14F-4D97-AF65-F5344CB8AC3E}">
        <p14:creationId xmlns:p14="http://schemas.microsoft.com/office/powerpoint/2010/main" val="39853080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4999"/>
              </a:lnSpc>
              <a:defRPr sz="3999"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21 March 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grpSp>
        <p:nvGrpSpPr>
          <p:cNvPr id="3" name="Group 4">
            <a:extLst>
              <a:ext uri="{FF2B5EF4-FFF2-40B4-BE49-F238E27FC236}">
                <a16:creationId xmlns:a16="http://schemas.microsoft.com/office/drawing/2014/main" id="{B1599BBD-8550-4A75-9404-B1AA393D37BD}"/>
              </a:ext>
            </a:extLst>
          </p:cNvPr>
          <p:cNvGrpSpPr>
            <a:grpSpLocks noChangeAspect="1"/>
          </p:cNvGrpSpPr>
          <p:nvPr userDrawn="1"/>
        </p:nvGrpSpPr>
        <p:grpSpPr bwMode="auto">
          <a:xfrm>
            <a:off x="6151564" y="307976"/>
            <a:ext cx="5754687" cy="5753101"/>
            <a:chOff x="3875" y="194"/>
            <a:chExt cx="3625" cy="3624"/>
          </a:xfrm>
        </p:grpSpPr>
        <p:sp>
          <p:nvSpPr>
            <p:cNvPr id="10" name="Freeform 5">
              <a:extLst>
                <a:ext uri="{FF2B5EF4-FFF2-40B4-BE49-F238E27FC236}">
                  <a16:creationId xmlns:a16="http://schemas.microsoft.com/office/drawing/2014/main" id="{48FAE23D-76B9-4517-9A9F-8B84363FBDC1}"/>
                </a:ext>
              </a:extLst>
            </p:cNvPr>
            <p:cNvSpPr>
              <a:spLocks/>
            </p:cNvSpPr>
            <p:nvPr userDrawn="1"/>
          </p:nvSpPr>
          <p:spPr bwMode="auto">
            <a:xfrm>
              <a:off x="4780" y="1098"/>
              <a:ext cx="1814" cy="1814"/>
            </a:xfrm>
            <a:custGeom>
              <a:avLst/>
              <a:gdLst>
                <a:gd name="T0" fmla="*/ 1440 w 1440"/>
                <a:gd name="T1" fmla="*/ 720 h 1440"/>
                <a:gd name="T2" fmla="*/ 1440 w 1440"/>
                <a:gd name="T3" fmla="*/ 720 h 1440"/>
                <a:gd name="T4" fmla="*/ 720 w 1440"/>
                <a:gd name="T5" fmla="*/ 1440 h 1440"/>
                <a:gd name="T6" fmla="*/ 0 w 1440"/>
                <a:gd name="T7" fmla="*/ 720 h 1440"/>
                <a:gd name="T8" fmla="*/ 720 w 1440"/>
                <a:gd name="T9" fmla="*/ 0 h 1440"/>
                <a:gd name="T10" fmla="*/ 1440 w 1440"/>
                <a:gd name="T11" fmla="*/ 720 h 1440"/>
              </a:gdLst>
              <a:ahLst/>
              <a:cxnLst>
                <a:cxn ang="0">
                  <a:pos x="T0" y="T1"/>
                </a:cxn>
                <a:cxn ang="0">
                  <a:pos x="T2" y="T3"/>
                </a:cxn>
                <a:cxn ang="0">
                  <a:pos x="T4" y="T5"/>
                </a:cxn>
                <a:cxn ang="0">
                  <a:pos x="T6" y="T7"/>
                </a:cxn>
                <a:cxn ang="0">
                  <a:pos x="T8" y="T9"/>
                </a:cxn>
                <a:cxn ang="0">
                  <a:pos x="T10" y="T11"/>
                </a:cxn>
              </a:cxnLst>
              <a:rect l="0" t="0" r="r" b="b"/>
              <a:pathLst>
                <a:path w="1440" h="1440">
                  <a:moveTo>
                    <a:pt x="1440" y="720"/>
                  </a:moveTo>
                  <a:lnTo>
                    <a:pt x="1440" y="720"/>
                  </a:lnTo>
                  <a:cubicBezTo>
                    <a:pt x="1440" y="1118"/>
                    <a:pt x="1118" y="1440"/>
                    <a:pt x="720" y="1440"/>
                  </a:cubicBezTo>
                  <a:cubicBezTo>
                    <a:pt x="323" y="1440"/>
                    <a:pt x="0" y="1118"/>
                    <a:pt x="0" y="720"/>
                  </a:cubicBezTo>
                  <a:cubicBezTo>
                    <a:pt x="0" y="323"/>
                    <a:pt x="323" y="0"/>
                    <a:pt x="720" y="0"/>
                  </a:cubicBezTo>
                  <a:cubicBezTo>
                    <a:pt x="1118" y="0"/>
                    <a:pt x="1440" y="323"/>
                    <a:pt x="1440" y="72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 name="Freeform 6">
              <a:extLst>
                <a:ext uri="{FF2B5EF4-FFF2-40B4-BE49-F238E27FC236}">
                  <a16:creationId xmlns:a16="http://schemas.microsoft.com/office/drawing/2014/main" id="{A289AC87-7DC8-444A-986C-B92BCD6FF273}"/>
                </a:ext>
              </a:extLst>
            </p:cNvPr>
            <p:cNvSpPr>
              <a:spLocks/>
            </p:cNvSpPr>
            <p:nvPr userDrawn="1"/>
          </p:nvSpPr>
          <p:spPr bwMode="auto">
            <a:xfrm>
              <a:off x="6367" y="194"/>
              <a:ext cx="1133" cy="1131"/>
            </a:xfrm>
            <a:custGeom>
              <a:avLst/>
              <a:gdLst>
                <a:gd name="T0" fmla="*/ 900 w 900"/>
                <a:gd name="T1" fmla="*/ 449 h 898"/>
                <a:gd name="T2" fmla="*/ 900 w 900"/>
                <a:gd name="T3" fmla="*/ 449 h 898"/>
                <a:gd name="T4" fmla="*/ 450 w 900"/>
                <a:gd name="T5" fmla="*/ 898 h 898"/>
                <a:gd name="T6" fmla="*/ 0 w 900"/>
                <a:gd name="T7" fmla="*/ 449 h 898"/>
                <a:gd name="T8" fmla="*/ 450 w 900"/>
                <a:gd name="T9" fmla="*/ 0 h 898"/>
                <a:gd name="T10" fmla="*/ 900 w 900"/>
                <a:gd name="T11" fmla="*/ 449 h 898"/>
              </a:gdLst>
              <a:ahLst/>
              <a:cxnLst>
                <a:cxn ang="0">
                  <a:pos x="T0" y="T1"/>
                </a:cxn>
                <a:cxn ang="0">
                  <a:pos x="T2" y="T3"/>
                </a:cxn>
                <a:cxn ang="0">
                  <a:pos x="T4" y="T5"/>
                </a:cxn>
                <a:cxn ang="0">
                  <a:pos x="T6" y="T7"/>
                </a:cxn>
                <a:cxn ang="0">
                  <a:pos x="T8" y="T9"/>
                </a:cxn>
                <a:cxn ang="0">
                  <a:pos x="T10" y="T11"/>
                </a:cxn>
              </a:cxnLst>
              <a:rect l="0" t="0" r="r" b="b"/>
              <a:pathLst>
                <a:path w="900" h="898">
                  <a:moveTo>
                    <a:pt x="900" y="449"/>
                  </a:moveTo>
                  <a:lnTo>
                    <a:pt x="900" y="449"/>
                  </a:lnTo>
                  <a:cubicBezTo>
                    <a:pt x="900" y="697"/>
                    <a:pt x="699" y="898"/>
                    <a:pt x="450" y="898"/>
                  </a:cubicBezTo>
                  <a:cubicBezTo>
                    <a:pt x="202" y="898"/>
                    <a:pt x="0" y="697"/>
                    <a:pt x="0" y="449"/>
                  </a:cubicBezTo>
                  <a:cubicBezTo>
                    <a:pt x="0" y="200"/>
                    <a:pt x="202" y="0"/>
                    <a:pt x="450" y="0"/>
                  </a:cubicBezTo>
                  <a:cubicBezTo>
                    <a:pt x="699" y="0"/>
                    <a:pt x="900" y="200"/>
                    <a:pt x="900" y="4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2" name="Freeform 7">
              <a:extLst>
                <a:ext uri="{FF2B5EF4-FFF2-40B4-BE49-F238E27FC236}">
                  <a16:creationId xmlns:a16="http://schemas.microsoft.com/office/drawing/2014/main" id="{8C8C2488-87A2-4625-9D8A-AFC22F41A4E3}"/>
                </a:ext>
              </a:extLst>
            </p:cNvPr>
            <p:cNvSpPr>
              <a:spLocks/>
            </p:cNvSpPr>
            <p:nvPr userDrawn="1"/>
          </p:nvSpPr>
          <p:spPr bwMode="auto">
            <a:xfrm>
              <a:off x="3875" y="194"/>
              <a:ext cx="1132" cy="1131"/>
            </a:xfrm>
            <a:custGeom>
              <a:avLst/>
              <a:gdLst>
                <a:gd name="T0" fmla="*/ 899 w 899"/>
                <a:gd name="T1" fmla="*/ 449 h 898"/>
                <a:gd name="T2" fmla="*/ 899 w 899"/>
                <a:gd name="T3" fmla="*/ 449 h 898"/>
                <a:gd name="T4" fmla="*/ 449 w 899"/>
                <a:gd name="T5" fmla="*/ 898 h 898"/>
                <a:gd name="T6" fmla="*/ 0 w 899"/>
                <a:gd name="T7" fmla="*/ 449 h 898"/>
                <a:gd name="T8" fmla="*/ 449 w 899"/>
                <a:gd name="T9" fmla="*/ 0 h 898"/>
                <a:gd name="T10" fmla="*/ 899 w 899"/>
                <a:gd name="T11" fmla="*/ 449 h 898"/>
              </a:gdLst>
              <a:ahLst/>
              <a:cxnLst>
                <a:cxn ang="0">
                  <a:pos x="T0" y="T1"/>
                </a:cxn>
                <a:cxn ang="0">
                  <a:pos x="T2" y="T3"/>
                </a:cxn>
                <a:cxn ang="0">
                  <a:pos x="T4" y="T5"/>
                </a:cxn>
                <a:cxn ang="0">
                  <a:pos x="T6" y="T7"/>
                </a:cxn>
                <a:cxn ang="0">
                  <a:pos x="T8" y="T9"/>
                </a:cxn>
                <a:cxn ang="0">
                  <a:pos x="T10" y="T11"/>
                </a:cxn>
              </a:cxnLst>
              <a:rect l="0" t="0" r="r" b="b"/>
              <a:pathLst>
                <a:path w="899" h="898">
                  <a:moveTo>
                    <a:pt x="899" y="449"/>
                  </a:moveTo>
                  <a:lnTo>
                    <a:pt x="899" y="449"/>
                  </a:lnTo>
                  <a:cubicBezTo>
                    <a:pt x="899" y="697"/>
                    <a:pt x="698" y="898"/>
                    <a:pt x="449" y="898"/>
                  </a:cubicBezTo>
                  <a:cubicBezTo>
                    <a:pt x="201" y="898"/>
                    <a:pt x="0" y="697"/>
                    <a:pt x="0" y="449"/>
                  </a:cubicBezTo>
                  <a:cubicBezTo>
                    <a:pt x="0" y="200"/>
                    <a:pt x="201" y="0"/>
                    <a:pt x="449" y="0"/>
                  </a:cubicBezTo>
                  <a:cubicBezTo>
                    <a:pt x="698" y="0"/>
                    <a:pt x="899" y="200"/>
                    <a:pt x="899" y="4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3" name="Freeform 8">
              <a:extLst>
                <a:ext uri="{FF2B5EF4-FFF2-40B4-BE49-F238E27FC236}">
                  <a16:creationId xmlns:a16="http://schemas.microsoft.com/office/drawing/2014/main" id="{F29B0AF4-82EE-436D-B521-20C6E6ECECA4}"/>
                </a:ext>
              </a:extLst>
            </p:cNvPr>
            <p:cNvSpPr>
              <a:spLocks/>
            </p:cNvSpPr>
            <p:nvPr userDrawn="1"/>
          </p:nvSpPr>
          <p:spPr bwMode="auto">
            <a:xfrm>
              <a:off x="6367" y="2685"/>
              <a:ext cx="1133" cy="1133"/>
            </a:xfrm>
            <a:custGeom>
              <a:avLst/>
              <a:gdLst>
                <a:gd name="T0" fmla="*/ 900 w 900"/>
                <a:gd name="T1" fmla="*/ 450 h 900"/>
                <a:gd name="T2" fmla="*/ 900 w 900"/>
                <a:gd name="T3" fmla="*/ 450 h 900"/>
                <a:gd name="T4" fmla="*/ 450 w 900"/>
                <a:gd name="T5" fmla="*/ 900 h 900"/>
                <a:gd name="T6" fmla="*/ 0 w 900"/>
                <a:gd name="T7" fmla="*/ 450 h 900"/>
                <a:gd name="T8" fmla="*/ 450 w 900"/>
                <a:gd name="T9" fmla="*/ 0 h 900"/>
                <a:gd name="T10" fmla="*/ 900 w 900"/>
                <a:gd name="T11" fmla="*/ 450 h 900"/>
              </a:gdLst>
              <a:ahLst/>
              <a:cxnLst>
                <a:cxn ang="0">
                  <a:pos x="T0" y="T1"/>
                </a:cxn>
                <a:cxn ang="0">
                  <a:pos x="T2" y="T3"/>
                </a:cxn>
                <a:cxn ang="0">
                  <a:pos x="T4" y="T5"/>
                </a:cxn>
                <a:cxn ang="0">
                  <a:pos x="T6" y="T7"/>
                </a:cxn>
                <a:cxn ang="0">
                  <a:pos x="T8" y="T9"/>
                </a:cxn>
                <a:cxn ang="0">
                  <a:pos x="T10" y="T11"/>
                </a:cxn>
              </a:cxnLst>
              <a:rect l="0" t="0" r="r" b="b"/>
              <a:pathLst>
                <a:path w="900" h="900">
                  <a:moveTo>
                    <a:pt x="900" y="450"/>
                  </a:moveTo>
                  <a:lnTo>
                    <a:pt x="900" y="450"/>
                  </a:lnTo>
                  <a:cubicBezTo>
                    <a:pt x="900" y="699"/>
                    <a:pt x="699" y="900"/>
                    <a:pt x="450" y="900"/>
                  </a:cubicBezTo>
                  <a:cubicBezTo>
                    <a:pt x="202" y="900"/>
                    <a:pt x="0" y="699"/>
                    <a:pt x="0" y="450"/>
                  </a:cubicBezTo>
                  <a:cubicBezTo>
                    <a:pt x="0" y="202"/>
                    <a:pt x="202" y="0"/>
                    <a:pt x="450" y="0"/>
                  </a:cubicBezTo>
                  <a:cubicBezTo>
                    <a:pt x="699" y="0"/>
                    <a:pt x="900" y="202"/>
                    <a:pt x="900" y="45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4" name="Freeform 9">
              <a:extLst>
                <a:ext uri="{FF2B5EF4-FFF2-40B4-BE49-F238E27FC236}">
                  <a16:creationId xmlns:a16="http://schemas.microsoft.com/office/drawing/2014/main" id="{3B6C74CA-DBAF-4B86-97F8-39ED909A319E}"/>
                </a:ext>
              </a:extLst>
            </p:cNvPr>
            <p:cNvSpPr>
              <a:spLocks/>
            </p:cNvSpPr>
            <p:nvPr userDrawn="1"/>
          </p:nvSpPr>
          <p:spPr bwMode="auto">
            <a:xfrm>
              <a:off x="3875" y="2685"/>
              <a:ext cx="1132" cy="1133"/>
            </a:xfrm>
            <a:custGeom>
              <a:avLst/>
              <a:gdLst>
                <a:gd name="T0" fmla="*/ 899 w 899"/>
                <a:gd name="T1" fmla="*/ 450 h 900"/>
                <a:gd name="T2" fmla="*/ 899 w 899"/>
                <a:gd name="T3" fmla="*/ 450 h 900"/>
                <a:gd name="T4" fmla="*/ 449 w 899"/>
                <a:gd name="T5" fmla="*/ 900 h 900"/>
                <a:gd name="T6" fmla="*/ 0 w 899"/>
                <a:gd name="T7" fmla="*/ 450 h 900"/>
                <a:gd name="T8" fmla="*/ 449 w 899"/>
                <a:gd name="T9" fmla="*/ 0 h 900"/>
                <a:gd name="T10" fmla="*/ 899 w 899"/>
                <a:gd name="T11" fmla="*/ 450 h 900"/>
              </a:gdLst>
              <a:ahLst/>
              <a:cxnLst>
                <a:cxn ang="0">
                  <a:pos x="T0" y="T1"/>
                </a:cxn>
                <a:cxn ang="0">
                  <a:pos x="T2" y="T3"/>
                </a:cxn>
                <a:cxn ang="0">
                  <a:pos x="T4" y="T5"/>
                </a:cxn>
                <a:cxn ang="0">
                  <a:pos x="T6" y="T7"/>
                </a:cxn>
                <a:cxn ang="0">
                  <a:pos x="T8" y="T9"/>
                </a:cxn>
                <a:cxn ang="0">
                  <a:pos x="T10" y="T11"/>
                </a:cxn>
              </a:cxnLst>
              <a:rect l="0" t="0" r="r" b="b"/>
              <a:pathLst>
                <a:path w="899" h="900">
                  <a:moveTo>
                    <a:pt x="899" y="450"/>
                  </a:moveTo>
                  <a:lnTo>
                    <a:pt x="899" y="450"/>
                  </a:lnTo>
                  <a:cubicBezTo>
                    <a:pt x="899" y="699"/>
                    <a:pt x="698" y="900"/>
                    <a:pt x="449" y="900"/>
                  </a:cubicBezTo>
                  <a:cubicBezTo>
                    <a:pt x="201" y="900"/>
                    <a:pt x="0" y="699"/>
                    <a:pt x="0" y="450"/>
                  </a:cubicBezTo>
                  <a:cubicBezTo>
                    <a:pt x="0" y="202"/>
                    <a:pt x="201" y="0"/>
                    <a:pt x="449" y="0"/>
                  </a:cubicBezTo>
                  <a:cubicBezTo>
                    <a:pt x="698" y="0"/>
                    <a:pt x="899" y="202"/>
                    <a:pt x="899" y="45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Tree>
    <p:extLst>
      <p:ext uri="{BB962C8B-B14F-4D97-AF65-F5344CB8AC3E}">
        <p14:creationId xmlns:p14="http://schemas.microsoft.com/office/powerpoint/2010/main" val="27871138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4999"/>
              </a:lnSpc>
              <a:defRPr sz="3999"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21 March 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grpSp>
        <p:nvGrpSpPr>
          <p:cNvPr id="3" name="Group 4">
            <a:extLst>
              <a:ext uri="{FF2B5EF4-FFF2-40B4-BE49-F238E27FC236}">
                <a16:creationId xmlns:a16="http://schemas.microsoft.com/office/drawing/2014/main" id="{27BA8E25-375A-4BF0-925D-57D9CCBD1AA6}"/>
              </a:ext>
            </a:extLst>
          </p:cNvPr>
          <p:cNvGrpSpPr>
            <a:grpSpLocks noChangeAspect="1"/>
          </p:cNvGrpSpPr>
          <p:nvPr userDrawn="1"/>
        </p:nvGrpSpPr>
        <p:grpSpPr bwMode="auto">
          <a:xfrm>
            <a:off x="6151563" y="2262188"/>
            <a:ext cx="857250" cy="857250"/>
            <a:chOff x="3875" y="1425"/>
            <a:chExt cx="540" cy="540"/>
          </a:xfrm>
        </p:grpSpPr>
        <p:sp>
          <p:nvSpPr>
            <p:cNvPr id="8" name="Freeform 5">
              <a:extLst>
                <a:ext uri="{FF2B5EF4-FFF2-40B4-BE49-F238E27FC236}">
                  <a16:creationId xmlns:a16="http://schemas.microsoft.com/office/drawing/2014/main" id="{E271FE60-11CD-490F-A005-FC408181BE4A}"/>
                </a:ext>
              </a:extLst>
            </p:cNvPr>
            <p:cNvSpPr>
              <a:spLocks/>
            </p:cNvSpPr>
            <p:nvPr userDrawn="1"/>
          </p:nvSpPr>
          <p:spPr bwMode="auto">
            <a:xfrm>
              <a:off x="4010" y="1560"/>
              <a:ext cx="270" cy="270"/>
            </a:xfrm>
            <a:custGeom>
              <a:avLst/>
              <a:gdLst>
                <a:gd name="T0" fmla="*/ 1440 w 1440"/>
                <a:gd name="T1" fmla="*/ 720 h 1440"/>
                <a:gd name="T2" fmla="*/ 1440 w 1440"/>
                <a:gd name="T3" fmla="*/ 720 h 1440"/>
                <a:gd name="T4" fmla="*/ 720 w 1440"/>
                <a:gd name="T5" fmla="*/ 1440 h 1440"/>
                <a:gd name="T6" fmla="*/ 0 w 1440"/>
                <a:gd name="T7" fmla="*/ 720 h 1440"/>
                <a:gd name="T8" fmla="*/ 720 w 1440"/>
                <a:gd name="T9" fmla="*/ 0 h 1440"/>
                <a:gd name="T10" fmla="*/ 1440 w 1440"/>
                <a:gd name="T11" fmla="*/ 720 h 1440"/>
              </a:gdLst>
              <a:ahLst/>
              <a:cxnLst>
                <a:cxn ang="0">
                  <a:pos x="T0" y="T1"/>
                </a:cxn>
                <a:cxn ang="0">
                  <a:pos x="T2" y="T3"/>
                </a:cxn>
                <a:cxn ang="0">
                  <a:pos x="T4" y="T5"/>
                </a:cxn>
                <a:cxn ang="0">
                  <a:pos x="T6" y="T7"/>
                </a:cxn>
                <a:cxn ang="0">
                  <a:pos x="T8" y="T9"/>
                </a:cxn>
                <a:cxn ang="0">
                  <a:pos x="T10" y="T11"/>
                </a:cxn>
              </a:cxnLst>
              <a:rect l="0" t="0" r="r" b="b"/>
              <a:pathLst>
                <a:path w="1440" h="1440">
                  <a:moveTo>
                    <a:pt x="1440" y="720"/>
                  </a:moveTo>
                  <a:lnTo>
                    <a:pt x="1440" y="720"/>
                  </a:lnTo>
                  <a:cubicBezTo>
                    <a:pt x="1440" y="1118"/>
                    <a:pt x="1118" y="1440"/>
                    <a:pt x="720" y="1440"/>
                  </a:cubicBezTo>
                  <a:cubicBezTo>
                    <a:pt x="323" y="1440"/>
                    <a:pt x="0" y="1118"/>
                    <a:pt x="0" y="720"/>
                  </a:cubicBezTo>
                  <a:cubicBezTo>
                    <a:pt x="0" y="323"/>
                    <a:pt x="323" y="0"/>
                    <a:pt x="720" y="0"/>
                  </a:cubicBezTo>
                  <a:cubicBezTo>
                    <a:pt x="1118" y="0"/>
                    <a:pt x="1440" y="323"/>
                    <a:pt x="1440" y="72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9" name="Freeform 6">
              <a:extLst>
                <a:ext uri="{FF2B5EF4-FFF2-40B4-BE49-F238E27FC236}">
                  <a16:creationId xmlns:a16="http://schemas.microsoft.com/office/drawing/2014/main" id="{5FCE3C3B-F0BD-44C6-B9C6-728FAEEB128D}"/>
                </a:ext>
              </a:extLst>
            </p:cNvPr>
            <p:cNvSpPr>
              <a:spLocks/>
            </p:cNvSpPr>
            <p:nvPr userDrawn="1"/>
          </p:nvSpPr>
          <p:spPr bwMode="auto">
            <a:xfrm>
              <a:off x="4246" y="1425"/>
              <a:ext cx="169" cy="168"/>
            </a:xfrm>
            <a:custGeom>
              <a:avLst/>
              <a:gdLst>
                <a:gd name="T0" fmla="*/ 900 w 900"/>
                <a:gd name="T1" fmla="*/ 449 h 898"/>
                <a:gd name="T2" fmla="*/ 900 w 900"/>
                <a:gd name="T3" fmla="*/ 449 h 898"/>
                <a:gd name="T4" fmla="*/ 450 w 900"/>
                <a:gd name="T5" fmla="*/ 898 h 898"/>
                <a:gd name="T6" fmla="*/ 0 w 900"/>
                <a:gd name="T7" fmla="*/ 449 h 898"/>
                <a:gd name="T8" fmla="*/ 450 w 900"/>
                <a:gd name="T9" fmla="*/ 0 h 898"/>
                <a:gd name="T10" fmla="*/ 900 w 900"/>
                <a:gd name="T11" fmla="*/ 449 h 898"/>
              </a:gdLst>
              <a:ahLst/>
              <a:cxnLst>
                <a:cxn ang="0">
                  <a:pos x="T0" y="T1"/>
                </a:cxn>
                <a:cxn ang="0">
                  <a:pos x="T2" y="T3"/>
                </a:cxn>
                <a:cxn ang="0">
                  <a:pos x="T4" y="T5"/>
                </a:cxn>
                <a:cxn ang="0">
                  <a:pos x="T6" y="T7"/>
                </a:cxn>
                <a:cxn ang="0">
                  <a:pos x="T8" y="T9"/>
                </a:cxn>
                <a:cxn ang="0">
                  <a:pos x="T10" y="T11"/>
                </a:cxn>
              </a:cxnLst>
              <a:rect l="0" t="0" r="r" b="b"/>
              <a:pathLst>
                <a:path w="900" h="898">
                  <a:moveTo>
                    <a:pt x="900" y="449"/>
                  </a:moveTo>
                  <a:lnTo>
                    <a:pt x="900" y="449"/>
                  </a:lnTo>
                  <a:cubicBezTo>
                    <a:pt x="900" y="697"/>
                    <a:pt x="699" y="898"/>
                    <a:pt x="450" y="898"/>
                  </a:cubicBezTo>
                  <a:cubicBezTo>
                    <a:pt x="202" y="898"/>
                    <a:pt x="0" y="697"/>
                    <a:pt x="0" y="449"/>
                  </a:cubicBezTo>
                  <a:cubicBezTo>
                    <a:pt x="0" y="200"/>
                    <a:pt x="202" y="0"/>
                    <a:pt x="450" y="0"/>
                  </a:cubicBezTo>
                  <a:cubicBezTo>
                    <a:pt x="699" y="0"/>
                    <a:pt x="900" y="200"/>
                    <a:pt x="900" y="4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 name="Freeform 7">
              <a:extLst>
                <a:ext uri="{FF2B5EF4-FFF2-40B4-BE49-F238E27FC236}">
                  <a16:creationId xmlns:a16="http://schemas.microsoft.com/office/drawing/2014/main" id="{FC8A0DA8-D778-4EA4-AEB2-CC7E3305DEF6}"/>
                </a:ext>
              </a:extLst>
            </p:cNvPr>
            <p:cNvSpPr>
              <a:spLocks/>
            </p:cNvSpPr>
            <p:nvPr userDrawn="1"/>
          </p:nvSpPr>
          <p:spPr bwMode="auto">
            <a:xfrm>
              <a:off x="3875" y="1425"/>
              <a:ext cx="169" cy="168"/>
            </a:xfrm>
            <a:custGeom>
              <a:avLst/>
              <a:gdLst>
                <a:gd name="T0" fmla="*/ 899 w 899"/>
                <a:gd name="T1" fmla="*/ 449 h 898"/>
                <a:gd name="T2" fmla="*/ 899 w 899"/>
                <a:gd name="T3" fmla="*/ 449 h 898"/>
                <a:gd name="T4" fmla="*/ 449 w 899"/>
                <a:gd name="T5" fmla="*/ 898 h 898"/>
                <a:gd name="T6" fmla="*/ 0 w 899"/>
                <a:gd name="T7" fmla="*/ 449 h 898"/>
                <a:gd name="T8" fmla="*/ 449 w 899"/>
                <a:gd name="T9" fmla="*/ 0 h 898"/>
                <a:gd name="T10" fmla="*/ 899 w 899"/>
                <a:gd name="T11" fmla="*/ 449 h 898"/>
              </a:gdLst>
              <a:ahLst/>
              <a:cxnLst>
                <a:cxn ang="0">
                  <a:pos x="T0" y="T1"/>
                </a:cxn>
                <a:cxn ang="0">
                  <a:pos x="T2" y="T3"/>
                </a:cxn>
                <a:cxn ang="0">
                  <a:pos x="T4" y="T5"/>
                </a:cxn>
                <a:cxn ang="0">
                  <a:pos x="T6" y="T7"/>
                </a:cxn>
                <a:cxn ang="0">
                  <a:pos x="T8" y="T9"/>
                </a:cxn>
                <a:cxn ang="0">
                  <a:pos x="T10" y="T11"/>
                </a:cxn>
              </a:cxnLst>
              <a:rect l="0" t="0" r="r" b="b"/>
              <a:pathLst>
                <a:path w="899" h="898">
                  <a:moveTo>
                    <a:pt x="899" y="449"/>
                  </a:moveTo>
                  <a:lnTo>
                    <a:pt x="899" y="449"/>
                  </a:lnTo>
                  <a:cubicBezTo>
                    <a:pt x="899" y="697"/>
                    <a:pt x="698" y="898"/>
                    <a:pt x="449" y="898"/>
                  </a:cubicBezTo>
                  <a:cubicBezTo>
                    <a:pt x="201" y="898"/>
                    <a:pt x="0" y="697"/>
                    <a:pt x="0" y="449"/>
                  </a:cubicBezTo>
                  <a:cubicBezTo>
                    <a:pt x="0" y="200"/>
                    <a:pt x="201" y="0"/>
                    <a:pt x="449" y="0"/>
                  </a:cubicBezTo>
                  <a:cubicBezTo>
                    <a:pt x="698" y="0"/>
                    <a:pt x="899" y="200"/>
                    <a:pt x="899" y="4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 name="Freeform 8">
              <a:extLst>
                <a:ext uri="{FF2B5EF4-FFF2-40B4-BE49-F238E27FC236}">
                  <a16:creationId xmlns:a16="http://schemas.microsoft.com/office/drawing/2014/main" id="{44FE89F3-D952-4AB2-BB74-9A25ED88283A}"/>
                </a:ext>
              </a:extLst>
            </p:cNvPr>
            <p:cNvSpPr>
              <a:spLocks/>
            </p:cNvSpPr>
            <p:nvPr userDrawn="1"/>
          </p:nvSpPr>
          <p:spPr bwMode="auto">
            <a:xfrm>
              <a:off x="4246" y="1796"/>
              <a:ext cx="169" cy="169"/>
            </a:xfrm>
            <a:custGeom>
              <a:avLst/>
              <a:gdLst>
                <a:gd name="T0" fmla="*/ 900 w 900"/>
                <a:gd name="T1" fmla="*/ 450 h 900"/>
                <a:gd name="T2" fmla="*/ 900 w 900"/>
                <a:gd name="T3" fmla="*/ 450 h 900"/>
                <a:gd name="T4" fmla="*/ 450 w 900"/>
                <a:gd name="T5" fmla="*/ 900 h 900"/>
                <a:gd name="T6" fmla="*/ 0 w 900"/>
                <a:gd name="T7" fmla="*/ 450 h 900"/>
                <a:gd name="T8" fmla="*/ 450 w 900"/>
                <a:gd name="T9" fmla="*/ 0 h 900"/>
                <a:gd name="T10" fmla="*/ 900 w 900"/>
                <a:gd name="T11" fmla="*/ 450 h 900"/>
              </a:gdLst>
              <a:ahLst/>
              <a:cxnLst>
                <a:cxn ang="0">
                  <a:pos x="T0" y="T1"/>
                </a:cxn>
                <a:cxn ang="0">
                  <a:pos x="T2" y="T3"/>
                </a:cxn>
                <a:cxn ang="0">
                  <a:pos x="T4" y="T5"/>
                </a:cxn>
                <a:cxn ang="0">
                  <a:pos x="T6" y="T7"/>
                </a:cxn>
                <a:cxn ang="0">
                  <a:pos x="T8" y="T9"/>
                </a:cxn>
                <a:cxn ang="0">
                  <a:pos x="T10" y="T11"/>
                </a:cxn>
              </a:cxnLst>
              <a:rect l="0" t="0" r="r" b="b"/>
              <a:pathLst>
                <a:path w="900" h="900">
                  <a:moveTo>
                    <a:pt x="900" y="450"/>
                  </a:moveTo>
                  <a:lnTo>
                    <a:pt x="900" y="450"/>
                  </a:lnTo>
                  <a:cubicBezTo>
                    <a:pt x="900" y="699"/>
                    <a:pt x="699" y="900"/>
                    <a:pt x="450" y="900"/>
                  </a:cubicBezTo>
                  <a:cubicBezTo>
                    <a:pt x="202" y="900"/>
                    <a:pt x="0" y="699"/>
                    <a:pt x="0" y="450"/>
                  </a:cubicBezTo>
                  <a:cubicBezTo>
                    <a:pt x="0" y="202"/>
                    <a:pt x="202" y="0"/>
                    <a:pt x="450" y="0"/>
                  </a:cubicBezTo>
                  <a:cubicBezTo>
                    <a:pt x="699" y="0"/>
                    <a:pt x="900" y="202"/>
                    <a:pt x="900" y="45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3" name="Freeform 9">
              <a:extLst>
                <a:ext uri="{FF2B5EF4-FFF2-40B4-BE49-F238E27FC236}">
                  <a16:creationId xmlns:a16="http://schemas.microsoft.com/office/drawing/2014/main" id="{7F295983-19BB-496F-A514-BB8A39C46FEF}"/>
                </a:ext>
              </a:extLst>
            </p:cNvPr>
            <p:cNvSpPr>
              <a:spLocks/>
            </p:cNvSpPr>
            <p:nvPr userDrawn="1"/>
          </p:nvSpPr>
          <p:spPr bwMode="auto">
            <a:xfrm>
              <a:off x="3875" y="1796"/>
              <a:ext cx="169" cy="169"/>
            </a:xfrm>
            <a:custGeom>
              <a:avLst/>
              <a:gdLst>
                <a:gd name="T0" fmla="*/ 899 w 899"/>
                <a:gd name="T1" fmla="*/ 450 h 900"/>
                <a:gd name="T2" fmla="*/ 899 w 899"/>
                <a:gd name="T3" fmla="*/ 450 h 900"/>
                <a:gd name="T4" fmla="*/ 449 w 899"/>
                <a:gd name="T5" fmla="*/ 900 h 900"/>
                <a:gd name="T6" fmla="*/ 0 w 899"/>
                <a:gd name="T7" fmla="*/ 450 h 900"/>
                <a:gd name="T8" fmla="*/ 449 w 899"/>
                <a:gd name="T9" fmla="*/ 0 h 900"/>
                <a:gd name="T10" fmla="*/ 899 w 899"/>
                <a:gd name="T11" fmla="*/ 450 h 900"/>
              </a:gdLst>
              <a:ahLst/>
              <a:cxnLst>
                <a:cxn ang="0">
                  <a:pos x="T0" y="T1"/>
                </a:cxn>
                <a:cxn ang="0">
                  <a:pos x="T2" y="T3"/>
                </a:cxn>
                <a:cxn ang="0">
                  <a:pos x="T4" y="T5"/>
                </a:cxn>
                <a:cxn ang="0">
                  <a:pos x="T6" y="T7"/>
                </a:cxn>
                <a:cxn ang="0">
                  <a:pos x="T8" y="T9"/>
                </a:cxn>
                <a:cxn ang="0">
                  <a:pos x="T10" y="T11"/>
                </a:cxn>
              </a:cxnLst>
              <a:rect l="0" t="0" r="r" b="b"/>
              <a:pathLst>
                <a:path w="899" h="900">
                  <a:moveTo>
                    <a:pt x="899" y="450"/>
                  </a:moveTo>
                  <a:lnTo>
                    <a:pt x="899" y="450"/>
                  </a:lnTo>
                  <a:cubicBezTo>
                    <a:pt x="899" y="699"/>
                    <a:pt x="698" y="900"/>
                    <a:pt x="449" y="900"/>
                  </a:cubicBezTo>
                  <a:cubicBezTo>
                    <a:pt x="201" y="900"/>
                    <a:pt x="0" y="699"/>
                    <a:pt x="0" y="450"/>
                  </a:cubicBezTo>
                  <a:cubicBezTo>
                    <a:pt x="0" y="202"/>
                    <a:pt x="201" y="0"/>
                    <a:pt x="449" y="0"/>
                  </a:cubicBezTo>
                  <a:cubicBezTo>
                    <a:pt x="698" y="0"/>
                    <a:pt x="899" y="202"/>
                    <a:pt x="899" y="45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15" name="Group 12">
            <a:extLst>
              <a:ext uri="{FF2B5EF4-FFF2-40B4-BE49-F238E27FC236}">
                <a16:creationId xmlns:a16="http://schemas.microsoft.com/office/drawing/2014/main" id="{8918C7A0-C6C5-4636-84FE-ED1F503F89E5}"/>
              </a:ext>
            </a:extLst>
          </p:cNvPr>
          <p:cNvGrpSpPr>
            <a:grpSpLocks noChangeAspect="1"/>
          </p:cNvGrpSpPr>
          <p:nvPr userDrawn="1"/>
        </p:nvGrpSpPr>
        <p:grpSpPr bwMode="auto">
          <a:xfrm>
            <a:off x="8088313" y="5232400"/>
            <a:ext cx="850900" cy="852488"/>
            <a:chOff x="5095" y="3296"/>
            <a:chExt cx="536" cy="537"/>
          </a:xfrm>
        </p:grpSpPr>
        <p:sp>
          <p:nvSpPr>
            <p:cNvPr id="18" name="Freeform 13">
              <a:extLst>
                <a:ext uri="{FF2B5EF4-FFF2-40B4-BE49-F238E27FC236}">
                  <a16:creationId xmlns:a16="http://schemas.microsoft.com/office/drawing/2014/main" id="{1790206E-3426-4435-8D19-9EC6A3B5C23F}"/>
                </a:ext>
              </a:extLst>
            </p:cNvPr>
            <p:cNvSpPr>
              <a:spLocks/>
            </p:cNvSpPr>
            <p:nvPr userDrawn="1"/>
          </p:nvSpPr>
          <p:spPr bwMode="auto">
            <a:xfrm>
              <a:off x="5363" y="3296"/>
              <a:ext cx="268" cy="268"/>
            </a:xfrm>
            <a:custGeom>
              <a:avLst/>
              <a:gdLst>
                <a:gd name="T0" fmla="*/ 0 w 1440"/>
                <a:gd name="T1" fmla="*/ 0 h 1439"/>
                <a:gd name="T2" fmla="*/ 0 w 1440"/>
                <a:gd name="T3" fmla="*/ 0 h 1439"/>
                <a:gd name="T4" fmla="*/ 1440 w 1440"/>
                <a:gd name="T5" fmla="*/ 1439 h 1439"/>
                <a:gd name="T6" fmla="*/ 1440 w 1440"/>
                <a:gd name="T7" fmla="*/ 0 h 1439"/>
                <a:gd name="T8" fmla="*/ 0 w 1440"/>
                <a:gd name="T9" fmla="*/ 0 h 1439"/>
              </a:gdLst>
              <a:ahLst/>
              <a:cxnLst>
                <a:cxn ang="0">
                  <a:pos x="T0" y="T1"/>
                </a:cxn>
                <a:cxn ang="0">
                  <a:pos x="T2" y="T3"/>
                </a:cxn>
                <a:cxn ang="0">
                  <a:pos x="T4" y="T5"/>
                </a:cxn>
                <a:cxn ang="0">
                  <a:pos x="T6" y="T7"/>
                </a:cxn>
                <a:cxn ang="0">
                  <a:pos x="T8" y="T9"/>
                </a:cxn>
              </a:cxnLst>
              <a:rect l="0" t="0" r="r" b="b"/>
              <a:pathLst>
                <a:path w="1440" h="1439">
                  <a:moveTo>
                    <a:pt x="0" y="0"/>
                  </a:moveTo>
                  <a:lnTo>
                    <a:pt x="0" y="0"/>
                  </a:lnTo>
                  <a:lnTo>
                    <a:pt x="1440" y="1439"/>
                  </a:lnTo>
                  <a:lnTo>
                    <a:pt x="144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3" name="Freeform 14">
              <a:extLst>
                <a:ext uri="{FF2B5EF4-FFF2-40B4-BE49-F238E27FC236}">
                  <a16:creationId xmlns:a16="http://schemas.microsoft.com/office/drawing/2014/main" id="{56906BB5-5887-4C62-A364-263BF2EC66FD}"/>
                </a:ext>
              </a:extLst>
            </p:cNvPr>
            <p:cNvSpPr>
              <a:spLocks/>
            </p:cNvSpPr>
            <p:nvPr userDrawn="1"/>
          </p:nvSpPr>
          <p:spPr bwMode="auto">
            <a:xfrm>
              <a:off x="5095" y="3564"/>
              <a:ext cx="268" cy="269"/>
            </a:xfrm>
            <a:custGeom>
              <a:avLst/>
              <a:gdLst>
                <a:gd name="T0" fmla="*/ 0 w 1439"/>
                <a:gd name="T1" fmla="*/ 1440 h 1440"/>
                <a:gd name="T2" fmla="*/ 0 w 1439"/>
                <a:gd name="T3" fmla="*/ 1440 h 1440"/>
                <a:gd name="T4" fmla="*/ 1439 w 1439"/>
                <a:gd name="T5" fmla="*/ 1440 h 1440"/>
                <a:gd name="T6" fmla="*/ 0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0" y="0"/>
                  </a:lnTo>
                  <a:lnTo>
                    <a:pt x="0" y="144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4" name="Freeform 15">
              <a:extLst>
                <a:ext uri="{FF2B5EF4-FFF2-40B4-BE49-F238E27FC236}">
                  <a16:creationId xmlns:a16="http://schemas.microsoft.com/office/drawing/2014/main" id="{C7B9CDDB-30AD-4AE6-8F59-5101BB084D80}"/>
                </a:ext>
              </a:extLst>
            </p:cNvPr>
            <p:cNvSpPr>
              <a:spLocks/>
            </p:cNvSpPr>
            <p:nvPr userDrawn="1"/>
          </p:nvSpPr>
          <p:spPr bwMode="auto">
            <a:xfrm>
              <a:off x="5363" y="3564"/>
              <a:ext cx="268" cy="269"/>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25" name="Freeform 16">
              <a:extLst>
                <a:ext uri="{FF2B5EF4-FFF2-40B4-BE49-F238E27FC236}">
                  <a16:creationId xmlns:a16="http://schemas.microsoft.com/office/drawing/2014/main" id="{5ADEC8EE-9A09-4086-8777-A9615B328533}"/>
                </a:ext>
              </a:extLst>
            </p:cNvPr>
            <p:cNvSpPr>
              <a:spLocks/>
            </p:cNvSpPr>
            <p:nvPr userDrawn="1"/>
          </p:nvSpPr>
          <p:spPr bwMode="auto">
            <a:xfrm>
              <a:off x="5095" y="3296"/>
              <a:ext cx="268" cy="268"/>
            </a:xfrm>
            <a:custGeom>
              <a:avLst/>
              <a:gdLst>
                <a:gd name="T0" fmla="*/ 0 w 1439"/>
                <a:gd name="T1" fmla="*/ 0 h 1439"/>
                <a:gd name="T2" fmla="*/ 0 w 1439"/>
                <a:gd name="T3" fmla="*/ 0 h 1439"/>
                <a:gd name="T4" fmla="*/ 0 w 1439"/>
                <a:gd name="T5" fmla="*/ 1439 h 1439"/>
                <a:gd name="T6" fmla="*/ 1439 w 1439"/>
                <a:gd name="T7" fmla="*/ 0 h 1439"/>
                <a:gd name="T8" fmla="*/ 0 w 1439"/>
                <a:gd name="T9" fmla="*/ 0 h 1439"/>
              </a:gdLst>
              <a:ahLst/>
              <a:cxnLst>
                <a:cxn ang="0">
                  <a:pos x="T0" y="T1"/>
                </a:cxn>
                <a:cxn ang="0">
                  <a:pos x="T2" y="T3"/>
                </a:cxn>
                <a:cxn ang="0">
                  <a:pos x="T4" y="T5"/>
                </a:cxn>
                <a:cxn ang="0">
                  <a:pos x="T6" y="T7"/>
                </a:cxn>
                <a:cxn ang="0">
                  <a:pos x="T8" y="T9"/>
                </a:cxn>
              </a:cxnLst>
              <a:rect l="0" t="0" r="r" b="b"/>
              <a:pathLst>
                <a:path w="1439" h="1439">
                  <a:moveTo>
                    <a:pt x="0" y="0"/>
                  </a:moveTo>
                  <a:lnTo>
                    <a:pt x="0" y="0"/>
                  </a:lnTo>
                  <a:lnTo>
                    <a:pt x="0" y="1439"/>
                  </a:lnTo>
                  <a:lnTo>
                    <a:pt x="1439"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26" name="Group 19">
            <a:extLst>
              <a:ext uri="{FF2B5EF4-FFF2-40B4-BE49-F238E27FC236}">
                <a16:creationId xmlns:a16="http://schemas.microsoft.com/office/drawing/2014/main" id="{D35DD2CC-B4FD-44B1-8F9B-C3378B83D0BA}"/>
              </a:ext>
            </a:extLst>
          </p:cNvPr>
          <p:cNvGrpSpPr>
            <a:grpSpLocks noChangeAspect="1"/>
          </p:cNvGrpSpPr>
          <p:nvPr userDrawn="1"/>
        </p:nvGrpSpPr>
        <p:grpSpPr bwMode="auto">
          <a:xfrm>
            <a:off x="9077325" y="1287464"/>
            <a:ext cx="852488" cy="852487"/>
            <a:chOff x="5718" y="811"/>
            <a:chExt cx="537" cy="537"/>
          </a:xfrm>
          <a:solidFill>
            <a:schemeClr val="bg1"/>
          </a:solidFill>
        </p:grpSpPr>
        <p:sp>
          <p:nvSpPr>
            <p:cNvPr id="29" name="Freeform 20">
              <a:extLst>
                <a:ext uri="{FF2B5EF4-FFF2-40B4-BE49-F238E27FC236}">
                  <a16:creationId xmlns:a16="http://schemas.microsoft.com/office/drawing/2014/main" id="{307E6DD0-5937-4C06-85E2-6F114C17D791}"/>
                </a:ext>
              </a:extLst>
            </p:cNvPr>
            <p:cNvSpPr>
              <a:spLocks/>
            </p:cNvSpPr>
            <p:nvPr userDrawn="1"/>
          </p:nvSpPr>
          <p:spPr bwMode="auto">
            <a:xfrm>
              <a:off x="5718" y="1079"/>
              <a:ext cx="268" cy="269"/>
            </a:xfrm>
            <a:custGeom>
              <a:avLst/>
              <a:gdLst>
                <a:gd name="T0" fmla="*/ 0 w 1439"/>
                <a:gd name="T1" fmla="*/ 0 h 1440"/>
                <a:gd name="T2" fmla="*/ 0 w 1439"/>
                <a:gd name="T3" fmla="*/ 0 h 1440"/>
                <a:gd name="T4" fmla="*/ 1439 w 1439"/>
                <a:gd name="T5" fmla="*/ 1440 h 1440"/>
                <a:gd name="T6" fmla="*/ 1439 w 1439"/>
                <a:gd name="T7" fmla="*/ 0 h 1440"/>
                <a:gd name="T8" fmla="*/ 0 w 1439"/>
                <a:gd name="T9" fmla="*/ 0 h 1440"/>
              </a:gdLst>
              <a:ahLst/>
              <a:cxnLst>
                <a:cxn ang="0">
                  <a:pos x="T0" y="T1"/>
                </a:cxn>
                <a:cxn ang="0">
                  <a:pos x="T2" y="T3"/>
                </a:cxn>
                <a:cxn ang="0">
                  <a:pos x="T4" y="T5"/>
                </a:cxn>
                <a:cxn ang="0">
                  <a:pos x="T6" y="T7"/>
                </a:cxn>
                <a:cxn ang="0">
                  <a:pos x="T8" y="T9"/>
                </a:cxn>
              </a:cxnLst>
              <a:rect l="0" t="0" r="r" b="b"/>
              <a:pathLst>
                <a:path w="1439" h="1440">
                  <a:moveTo>
                    <a:pt x="0" y="0"/>
                  </a:moveTo>
                  <a:lnTo>
                    <a:pt x="0" y="0"/>
                  </a:lnTo>
                  <a:lnTo>
                    <a:pt x="1439" y="1440"/>
                  </a:lnTo>
                  <a:lnTo>
                    <a:pt x="143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0" name="Freeform 21">
              <a:extLst>
                <a:ext uri="{FF2B5EF4-FFF2-40B4-BE49-F238E27FC236}">
                  <a16:creationId xmlns:a16="http://schemas.microsoft.com/office/drawing/2014/main" id="{718E6291-8D91-4DB8-99D9-4F62DAA86F47}"/>
                </a:ext>
              </a:extLst>
            </p:cNvPr>
            <p:cNvSpPr>
              <a:spLocks/>
            </p:cNvSpPr>
            <p:nvPr userDrawn="1"/>
          </p:nvSpPr>
          <p:spPr bwMode="auto">
            <a:xfrm>
              <a:off x="5718" y="811"/>
              <a:ext cx="537" cy="537"/>
            </a:xfrm>
            <a:custGeom>
              <a:avLst/>
              <a:gdLst>
                <a:gd name="T0" fmla="*/ 0 w 2879"/>
                <a:gd name="T1" fmla="*/ 0 h 2879"/>
                <a:gd name="T2" fmla="*/ 0 w 2879"/>
                <a:gd name="T3" fmla="*/ 0 h 2879"/>
                <a:gd name="T4" fmla="*/ 2879 w 2879"/>
                <a:gd name="T5" fmla="*/ 2879 h 2879"/>
                <a:gd name="T6" fmla="*/ 2879 w 2879"/>
                <a:gd name="T7" fmla="*/ 0 h 2879"/>
                <a:gd name="T8" fmla="*/ 0 w 2879"/>
                <a:gd name="T9" fmla="*/ 0 h 2879"/>
              </a:gdLst>
              <a:ahLst/>
              <a:cxnLst>
                <a:cxn ang="0">
                  <a:pos x="T0" y="T1"/>
                </a:cxn>
                <a:cxn ang="0">
                  <a:pos x="T2" y="T3"/>
                </a:cxn>
                <a:cxn ang="0">
                  <a:pos x="T4" y="T5"/>
                </a:cxn>
                <a:cxn ang="0">
                  <a:pos x="T6" y="T7"/>
                </a:cxn>
                <a:cxn ang="0">
                  <a:pos x="T8" y="T9"/>
                </a:cxn>
              </a:cxnLst>
              <a:rect l="0" t="0" r="r" b="b"/>
              <a:pathLst>
                <a:path w="2879" h="2879">
                  <a:moveTo>
                    <a:pt x="0" y="0"/>
                  </a:moveTo>
                  <a:lnTo>
                    <a:pt x="0" y="0"/>
                  </a:lnTo>
                  <a:lnTo>
                    <a:pt x="2879" y="2879"/>
                  </a:lnTo>
                  <a:lnTo>
                    <a:pt x="287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
        <p:nvSpPr>
          <p:cNvPr id="34" name="Freeform 25">
            <a:extLst>
              <a:ext uri="{FF2B5EF4-FFF2-40B4-BE49-F238E27FC236}">
                <a16:creationId xmlns:a16="http://schemas.microsoft.com/office/drawing/2014/main" id="{A40D1F4F-E0F5-4853-B8EA-802296D5A736}"/>
              </a:ext>
            </a:extLst>
          </p:cNvPr>
          <p:cNvSpPr>
            <a:spLocks/>
          </p:cNvSpPr>
          <p:nvPr userDrawn="1"/>
        </p:nvSpPr>
        <p:spPr bwMode="auto">
          <a:xfrm>
            <a:off x="9078913" y="4214813"/>
            <a:ext cx="850900" cy="850900"/>
          </a:xfrm>
          <a:custGeom>
            <a:avLst/>
            <a:gdLst>
              <a:gd name="T0" fmla="*/ 2159 w 2879"/>
              <a:gd name="T1" fmla="*/ 1439 h 2879"/>
              <a:gd name="T2" fmla="*/ 2159 w 2879"/>
              <a:gd name="T3" fmla="*/ 1439 h 2879"/>
              <a:gd name="T4" fmla="*/ 2879 w 2879"/>
              <a:gd name="T5" fmla="*/ 719 h 2879"/>
              <a:gd name="T6" fmla="*/ 2879 w 2879"/>
              <a:gd name="T7" fmla="*/ 0 h 2879"/>
              <a:gd name="T8" fmla="*/ 0 w 2879"/>
              <a:gd name="T9" fmla="*/ 0 h 2879"/>
              <a:gd name="T10" fmla="*/ 0 w 2879"/>
              <a:gd name="T11" fmla="*/ 719 h 2879"/>
              <a:gd name="T12" fmla="*/ 719 w 2879"/>
              <a:gd name="T13" fmla="*/ 1439 h 2879"/>
              <a:gd name="T14" fmla="*/ 0 w 2879"/>
              <a:gd name="T15" fmla="*/ 2159 h 2879"/>
              <a:gd name="T16" fmla="*/ 0 w 2879"/>
              <a:gd name="T17" fmla="*/ 2879 h 2879"/>
              <a:gd name="T18" fmla="*/ 2879 w 2879"/>
              <a:gd name="T19" fmla="*/ 2879 h 2879"/>
              <a:gd name="T20" fmla="*/ 2879 w 2879"/>
              <a:gd name="T21" fmla="*/ 2159 h 2879"/>
              <a:gd name="T22" fmla="*/ 2159 w 2879"/>
              <a:gd name="T23" fmla="*/ 1439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9" h="2879">
                <a:moveTo>
                  <a:pt x="2159" y="1439"/>
                </a:moveTo>
                <a:lnTo>
                  <a:pt x="2159" y="1439"/>
                </a:lnTo>
                <a:cubicBezTo>
                  <a:pt x="2159" y="1041"/>
                  <a:pt x="2482" y="719"/>
                  <a:pt x="2879" y="719"/>
                </a:cubicBezTo>
                <a:lnTo>
                  <a:pt x="2879" y="0"/>
                </a:lnTo>
                <a:lnTo>
                  <a:pt x="0" y="0"/>
                </a:lnTo>
                <a:lnTo>
                  <a:pt x="0" y="719"/>
                </a:lnTo>
                <a:cubicBezTo>
                  <a:pt x="397" y="719"/>
                  <a:pt x="719" y="1041"/>
                  <a:pt x="719" y="1439"/>
                </a:cubicBezTo>
                <a:cubicBezTo>
                  <a:pt x="719" y="1836"/>
                  <a:pt x="397" y="2159"/>
                  <a:pt x="0" y="2159"/>
                </a:cubicBezTo>
                <a:lnTo>
                  <a:pt x="0" y="2879"/>
                </a:lnTo>
                <a:lnTo>
                  <a:pt x="2879" y="2879"/>
                </a:lnTo>
                <a:lnTo>
                  <a:pt x="2879" y="2159"/>
                </a:lnTo>
                <a:cubicBezTo>
                  <a:pt x="2482" y="2159"/>
                  <a:pt x="2159" y="1836"/>
                  <a:pt x="2159" y="1439"/>
                </a:cubicBez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grpSp>
        <p:nvGrpSpPr>
          <p:cNvPr id="35" name="Group 28">
            <a:extLst>
              <a:ext uri="{FF2B5EF4-FFF2-40B4-BE49-F238E27FC236}">
                <a16:creationId xmlns:a16="http://schemas.microsoft.com/office/drawing/2014/main" id="{C9793C6B-09E0-4176-BC79-09C48FF60C4F}"/>
              </a:ext>
            </a:extLst>
          </p:cNvPr>
          <p:cNvGrpSpPr>
            <a:grpSpLocks noChangeAspect="1"/>
          </p:cNvGrpSpPr>
          <p:nvPr userDrawn="1"/>
        </p:nvGrpSpPr>
        <p:grpSpPr bwMode="auto">
          <a:xfrm>
            <a:off x="10047289" y="5187951"/>
            <a:ext cx="866775" cy="866775"/>
            <a:chOff x="6329" y="3268"/>
            <a:chExt cx="546" cy="546"/>
          </a:xfrm>
        </p:grpSpPr>
        <p:sp>
          <p:nvSpPr>
            <p:cNvPr id="38" name="Freeform 29">
              <a:extLst>
                <a:ext uri="{FF2B5EF4-FFF2-40B4-BE49-F238E27FC236}">
                  <a16:creationId xmlns:a16="http://schemas.microsoft.com/office/drawing/2014/main" id="{439B771D-A2B8-422A-8B24-082D8B964F5E}"/>
                </a:ext>
              </a:extLst>
            </p:cNvPr>
            <p:cNvSpPr>
              <a:spLocks/>
            </p:cNvSpPr>
            <p:nvPr userDrawn="1"/>
          </p:nvSpPr>
          <p:spPr bwMode="auto">
            <a:xfrm>
              <a:off x="6329" y="3268"/>
              <a:ext cx="273" cy="546"/>
            </a:xfrm>
            <a:custGeom>
              <a:avLst/>
              <a:gdLst>
                <a:gd name="T0" fmla="*/ 0 w 1440"/>
                <a:gd name="T1" fmla="*/ 0 h 2879"/>
                <a:gd name="T2" fmla="*/ 0 w 1440"/>
                <a:gd name="T3" fmla="*/ 0 h 2879"/>
                <a:gd name="T4" fmla="*/ 1440 w 1440"/>
                <a:gd name="T5" fmla="*/ 1439 h 2879"/>
                <a:gd name="T6" fmla="*/ 0 w 1440"/>
                <a:gd name="T7" fmla="*/ 2879 h 2879"/>
                <a:gd name="T8" fmla="*/ 0 w 1440"/>
                <a:gd name="T9" fmla="*/ 0 h 2879"/>
              </a:gdLst>
              <a:ahLst/>
              <a:cxnLst>
                <a:cxn ang="0">
                  <a:pos x="T0" y="T1"/>
                </a:cxn>
                <a:cxn ang="0">
                  <a:pos x="T2" y="T3"/>
                </a:cxn>
                <a:cxn ang="0">
                  <a:pos x="T4" y="T5"/>
                </a:cxn>
                <a:cxn ang="0">
                  <a:pos x="T6" y="T7"/>
                </a:cxn>
                <a:cxn ang="0">
                  <a:pos x="T8" y="T9"/>
                </a:cxn>
              </a:cxnLst>
              <a:rect l="0" t="0" r="r" b="b"/>
              <a:pathLst>
                <a:path w="1440" h="2879">
                  <a:moveTo>
                    <a:pt x="0" y="0"/>
                  </a:moveTo>
                  <a:lnTo>
                    <a:pt x="0" y="0"/>
                  </a:lnTo>
                  <a:cubicBezTo>
                    <a:pt x="795" y="0"/>
                    <a:pt x="1440" y="643"/>
                    <a:pt x="1440" y="1439"/>
                  </a:cubicBezTo>
                  <a:cubicBezTo>
                    <a:pt x="1440" y="2234"/>
                    <a:pt x="795" y="2879"/>
                    <a:pt x="0" y="2879"/>
                  </a:cubicBez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39" name="Freeform 30">
              <a:extLst>
                <a:ext uri="{FF2B5EF4-FFF2-40B4-BE49-F238E27FC236}">
                  <a16:creationId xmlns:a16="http://schemas.microsoft.com/office/drawing/2014/main" id="{5C5D737B-C87B-46C2-BC0E-3C47F0C1F485}"/>
                </a:ext>
              </a:extLst>
            </p:cNvPr>
            <p:cNvSpPr>
              <a:spLocks/>
            </p:cNvSpPr>
            <p:nvPr userDrawn="1"/>
          </p:nvSpPr>
          <p:spPr bwMode="auto">
            <a:xfrm>
              <a:off x="6602" y="3268"/>
              <a:ext cx="273" cy="546"/>
            </a:xfrm>
            <a:custGeom>
              <a:avLst/>
              <a:gdLst>
                <a:gd name="T0" fmla="*/ 1440 w 1440"/>
                <a:gd name="T1" fmla="*/ 2879 h 2879"/>
                <a:gd name="T2" fmla="*/ 1440 w 1440"/>
                <a:gd name="T3" fmla="*/ 2879 h 2879"/>
                <a:gd name="T4" fmla="*/ 0 w 1440"/>
                <a:gd name="T5" fmla="*/ 1439 h 2879"/>
                <a:gd name="T6" fmla="*/ 1440 w 1440"/>
                <a:gd name="T7" fmla="*/ 0 h 2879"/>
                <a:gd name="T8" fmla="*/ 1440 w 1440"/>
                <a:gd name="T9" fmla="*/ 2879 h 2879"/>
              </a:gdLst>
              <a:ahLst/>
              <a:cxnLst>
                <a:cxn ang="0">
                  <a:pos x="T0" y="T1"/>
                </a:cxn>
                <a:cxn ang="0">
                  <a:pos x="T2" y="T3"/>
                </a:cxn>
                <a:cxn ang="0">
                  <a:pos x="T4" y="T5"/>
                </a:cxn>
                <a:cxn ang="0">
                  <a:pos x="T6" y="T7"/>
                </a:cxn>
                <a:cxn ang="0">
                  <a:pos x="T8" y="T9"/>
                </a:cxn>
              </a:cxnLst>
              <a:rect l="0" t="0" r="r" b="b"/>
              <a:pathLst>
                <a:path w="1440" h="2879">
                  <a:moveTo>
                    <a:pt x="1440" y="2879"/>
                  </a:moveTo>
                  <a:lnTo>
                    <a:pt x="1440" y="2879"/>
                  </a:lnTo>
                  <a:cubicBezTo>
                    <a:pt x="645" y="2879"/>
                    <a:pt x="0" y="2234"/>
                    <a:pt x="0" y="1439"/>
                  </a:cubicBezTo>
                  <a:cubicBezTo>
                    <a:pt x="0" y="643"/>
                    <a:pt x="645" y="0"/>
                    <a:pt x="1440" y="0"/>
                  </a:cubicBezTo>
                  <a:lnTo>
                    <a:pt x="1440" y="287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40" name="Group 33">
            <a:extLst>
              <a:ext uri="{FF2B5EF4-FFF2-40B4-BE49-F238E27FC236}">
                <a16:creationId xmlns:a16="http://schemas.microsoft.com/office/drawing/2014/main" id="{A924F86F-ADEC-47A8-935F-F716CF2B8892}"/>
              </a:ext>
            </a:extLst>
          </p:cNvPr>
          <p:cNvGrpSpPr>
            <a:grpSpLocks noChangeAspect="1"/>
          </p:cNvGrpSpPr>
          <p:nvPr userDrawn="1"/>
        </p:nvGrpSpPr>
        <p:grpSpPr bwMode="auto">
          <a:xfrm>
            <a:off x="10044113" y="2262188"/>
            <a:ext cx="850900" cy="850900"/>
            <a:chOff x="6327" y="1425"/>
            <a:chExt cx="536" cy="536"/>
          </a:xfrm>
        </p:grpSpPr>
        <p:sp>
          <p:nvSpPr>
            <p:cNvPr id="42" name="Freeform 34">
              <a:extLst>
                <a:ext uri="{FF2B5EF4-FFF2-40B4-BE49-F238E27FC236}">
                  <a16:creationId xmlns:a16="http://schemas.microsoft.com/office/drawing/2014/main" id="{A609BF6E-8DEB-4375-A944-C291B7A812CD}"/>
                </a:ext>
              </a:extLst>
            </p:cNvPr>
            <p:cNvSpPr>
              <a:spLocks/>
            </p:cNvSpPr>
            <p:nvPr userDrawn="1"/>
          </p:nvSpPr>
          <p:spPr bwMode="auto">
            <a:xfrm>
              <a:off x="6327" y="1425"/>
              <a:ext cx="268" cy="268"/>
            </a:xfrm>
            <a:custGeom>
              <a:avLst/>
              <a:gdLst>
                <a:gd name="T0" fmla="*/ 1439 w 1439"/>
                <a:gd name="T1" fmla="*/ 0 h 1439"/>
                <a:gd name="T2" fmla="*/ 1439 w 1439"/>
                <a:gd name="T3" fmla="*/ 0 h 1439"/>
                <a:gd name="T4" fmla="*/ 0 w 1439"/>
                <a:gd name="T5" fmla="*/ 1439 h 1439"/>
                <a:gd name="T6" fmla="*/ 1439 w 1439"/>
                <a:gd name="T7" fmla="*/ 1439 h 1439"/>
                <a:gd name="T8" fmla="*/ 1439 w 1439"/>
                <a:gd name="T9" fmla="*/ 0 h 1439"/>
              </a:gdLst>
              <a:ahLst/>
              <a:cxnLst>
                <a:cxn ang="0">
                  <a:pos x="T0" y="T1"/>
                </a:cxn>
                <a:cxn ang="0">
                  <a:pos x="T2" y="T3"/>
                </a:cxn>
                <a:cxn ang="0">
                  <a:pos x="T4" y="T5"/>
                </a:cxn>
                <a:cxn ang="0">
                  <a:pos x="T6" y="T7"/>
                </a:cxn>
                <a:cxn ang="0">
                  <a:pos x="T8" y="T9"/>
                </a:cxn>
              </a:cxnLst>
              <a:rect l="0" t="0" r="r" b="b"/>
              <a:pathLst>
                <a:path w="1439" h="1439">
                  <a:moveTo>
                    <a:pt x="1439" y="0"/>
                  </a:moveTo>
                  <a:lnTo>
                    <a:pt x="1439" y="0"/>
                  </a:lnTo>
                  <a:lnTo>
                    <a:pt x="0" y="1439"/>
                  </a:lnTo>
                  <a:lnTo>
                    <a:pt x="1439" y="1439"/>
                  </a:lnTo>
                  <a:lnTo>
                    <a:pt x="14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3" name="Freeform 35">
              <a:extLst>
                <a:ext uri="{FF2B5EF4-FFF2-40B4-BE49-F238E27FC236}">
                  <a16:creationId xmlns:a16="http://schemas.microsoft.com/office/drawing/2014/main" id="{C0A0E6ED-EB6C-4FDE-BDFA-4EEDBD76FC88}"/>
                </a:ext>
              </a:extLst>
            </p:cNvPr>
            <p:cNvSpPr>
              <a:spLocks/>
            </p:cNvSpPr>
            <p:nvPr userDrawn="1"/>
          </p:nvSpPr>
          <p:spPr bwMode="auto">
            <a:xfrm>
              <a:off x="6595" y="1425"/>
              <a:ext cx="268" cy="268"/>
            </a:xfrm>
            <a:custGeom>
              <a:avLst/>
              <a:gdLst>
                <a:gd name="T0" fmla="*/ 1440 w 1440"/>
                <a:gd name="T1" fmla="*/ 0 h 1439"/>
                <a:gd name="T2" fmla="*/ 1440 w 1440"/>
                <a:gd name="T3" fmla="*/ 0 h 1439"/>
                <a:gd name="T4" fmla="*/ 0 w 1440"/>
                <a:gd name="T5" fmla="*/ 1439 h 1439"/>
                <a:gd name="T6" fmla="*/ 1440 w 1440"/>
                <a:gd name="T7" fmla="*/ 1439 h 1439"/>
                <a:gd name="T8" fmla="*/ 1440 w 1440"/>
                <a:gd name="T9" fmla="*/ 0 h 1439"/>
              </a:gdLst>
              <a:ahLst/>
              <a:cxnLst>
                <a:cxn ang="0">
                  <a:pos x="T0" y="T1"/>
                </a:cxn>
                <a:cxn ang="0">
                  <a:pos x="T2" y="T3"/>
                </a:cxn>
                <a:cxn ang="0">
                  <a:pos x="T4" y="T5"/>
                </a:cxn>
                <a:cxn ang="0">
                  <a:pos x="T6" y="T7"/>
                </a:cxn>
                <a:cxn ang="0">
                  <a:pos x="T8" y="T9"/>
                </a:cxn>
              </a:cxnLst>
              <a:rect l="0" t="0" r="r" b="b"/>
              <a:pathLst>
                <a:path w="1440" h="1439">
                  <a:moveTo>
                    <a:pt x="1440" y="0"/>
                  </a:moveTo>
                  <a:lnTo>
                    <a:pt x="1440" y="0"/>
                  </a:lnTo>
                  <a:lnTo>
                    <a:pt x="0" y="1439"/>
                  </a:lnTo>
                  <a:lnTo>
                    <a:pt x="1440" y="1439"/>
                  </a:lnTo>
                  <a:lnTo>
                    <a:pt x="144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4" name="Freeform 36">
              <a:extLst>
                <a:ext uri="{FF2B5EF4-FFF2-40B4-BE49-F238E27FC236}">
                  <a16:creationId xmlns:a16="http://schemas.microsoft.com/office/drawing/2014/main" id="{7EAD85DA-1497-43D0-BEA2-D5ED262024F4}"/>
                </a:ext>
              </a:extLst>
            </p:cNvPr>
            <p:cNvSpPr>
              <a:spLocks/>
            </p:cNvSpPr>
            <p:nvPr userDrawn="1"/>
          </p:nvSpPr>
          <p:spPr bwMode="auto">
            <a:xfrm>
              <a:off x="6327" y="1693"/>
              <a:ext cx="268" cy="268"/>
            </a:xfrm>
            <a:custGeom>
              <a:avLst/>
              <a:gdLst>
                <a:gd name="T0" fmla="*/ 0 w 1439"/>
                <a:gd name="T1" fmla="*/ 1440 h 1440"/>
                <a:gd name="T2" fmla="*/ 0 w 1439"/>
                <a:gd name="T3" fmla="*/ 1440 h 1440"/>
                <a:gd name="T4" fmla="*/ 1439 w 1439"/>
                <a:gd name="T5" fmla="*/ 1440 h 1440"/>
                <a:gd name="T6" fmla="*/ 1439 w 1439"/>
                <a:gd name="T7" fmla="*/ 0 h 1440"/>
                <a:gd name="T8" fmla="*/ 0 w 1439"/>
                <a:gd name="T9" fmla="*/ 1440 h 1440"/>
              </a:gdLst>
              <a:ahLst/>
              <a:cxnLst>
                <a:cxn ang="0">
                  <a:pos x="T0" y="T1"/>
                </a:cxn>
                <a:cxn ang="0">
                  <a:pos x="T2" y="T3"/>
                </a:cxn>
                <a:cxn ang="0">
                  <a:pos x="T4" y="T5"/>
                </a:cxn>
                <a:cxn ang="0">
                  <a:pos x="T6" y="T7"/>
                </a:cxn>
                <a:cxn ang="0">
                  <a:pos x="T8" y="T9"/>
                </a:cxn>
              </a:cxnLst>
              <a:rect l="0" t="0" r="r" b="b"/>
              <a:pathLst>
                <a:path w="1439" h="1440">
                  <a:moveTo>
                    <a:pt x="0" y="1440"/>
                  </a:moveTo>
                  <a:lnTo>
                    <a:pt x="0" y="1440"/>
                  </a:lnTo>
                  <a:lnTo>
                    <a:pt x="1439" y="1440"/>
                  </a:lnTo>
                  <a:lnTo>
                    <a:pt x="1439" y="0"/>
                  </a:lnTo>
                  <a:lnTo>
                    <a:pt x="0" y="144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5" name="Freeform 37">
              <a:extLst>
                <a:ext uri="{FF2B5EF4-FFF2-40B4-BE49-F238E27FC236}">
                  <a16:creationId xmlns:a16="http://schemas.microsoft.com/office/drawing/2014/main" id="{F7E5BF5E-C486-4835-8559-35AF9E022172}"/>
                </a:ext>
              </a:extLst>
            </p:cNvPr>
            <p:cNvSpPr>
              <a:spLocks/>
            </p:cNvSpPr>
            <p:nvPr userDrawn="1"/>
          </p:nvSpPr>
          <p:spPr bwMode="auto">
            <a:xfrm>
              <a:off x="6595" y="1693"/>
              <a:ext cx="268" cy="268"/>
            </a:xfrm>
            <a:custGeom>
              <a:avLst/>
              <a:gdLst>
                <a:gd name="T0" fmla="*/ 0 w 1440"/>
                <a:gd name="T1" fmla="*/ 1440 h 1440"/>
                <a:gd name="T2" fmla="*/ 0 w 1440"/>
                <a:gd name="T3" fmla="*/ 1440 h 1440"/>
                <a:gd name="T4" fmla="*/ 1440 w 1440"/>
                <a:gd name="T5" fmla="*/ 1440 h 1440"/>
                <a:gd name="T6" fmla="*/ 1440 w 1440"/>
                <a:gd name="T7" fmla="*/ 0 h 1440"/>
                <a:gd name="T8" fmla="*/ 0 w 1440"/>
                <a:gd name="T9" fmla="*/ 1440 h 1440"/>
              </a:gdLst>
              <a:ahLst/>
              <a:cxnLst>
                <a:cxn ang="0">
                  <a:pos x="T0" y="T1"/>
                </a:cxn>
                <a:cxn ang="0">
                  <a:pos x="T2" y="T3"/>
                </a:cxn>
                <a:cxn ang="0">
                  <a:pos x="T4" y="T5"/>
                </a:cxn>
                <a:cxn ang="0">
                  <a:pos x="T6" y="T7"/>
                </a:cxn>
                <a:cxn ang="0">
                  <a:pos x="T8" y="T9"/>
                </a:cxn>
              </a:cxnLst>
              <a:rect l="0" t="0" r="r" b="b"/>
              <a:pathLst>
                <a:path w="1440" h="1440">
                  <a:moveTo>
                    <a:pt x="0" y="1440"/>
                  </a:moveTo>
                  <a:lnTo>
                    <a:pt x="0" y="1440"/>
                  </a:lnTo>
                  <a:lnTo>
                    <a:pt x="1440" y="1440"/>
                  </a:lnTo>
                  <a:lnTo>
                    <a:pt x="1440" y="0"/>
                  </a:lnTo>
                  <a:lnTo>
                    <a:pt x="0" y="144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grpSp>
        <p:nvGrpSpPr>
          <p:cNvPr id="46" name="Group 40">
            <a:extLst>
              <a:ext uri="{FF2B5EF4-FFF2-40B4-BE49-F238E27FC236}">
                <a16:creationId xmlns:a16="http://schemas.microsoft.com/office/drawing/2014/main" id="{4B3AF54E-9C65-4F00-920B-820ED4377EAF}"/>
              </a:ext>
            </a:extLst>
          </p:cNvPr>
          <p:cNvGrpSpPr>
            <a:grpSpLocks noChangeAspect="1"/>
          </p:cNvGrpSpPr>
          <p:nvPr userDrawn="1"/>
        </p:nvGrpSpPr>
        <p:grpSpPr bwMode="auto">
          <a:xfrm>
            <a:off x="10058400" y="293689"/>
            <a:ext cx="871538" cy="871537"/>
            <a:chOff x="6336" y="185"/>
            <a:chExt cx="549" cy="549"/>
          </a:xfrm>
          <a:solidFill>
            <a:schemeClr val="bg1"/>
          </a:solidFill>
        </p:grpSpPr>
        <p:sp>
          <p:nvSpPr>
            <p:cNvPr id="48" name="Freeform 41">
              <a:extLst>
                <a:ext uri="{FF2B5EF4-FFF2-40B4-BE49-F238E27FC236}">
                  <a16:creationId xmlns:a16="http://schemas.microsoft.com/office/drawing/2014/main" id="{9DE85E20-D35A-4A3A-90DC-0C7377145C5B}"/>
                </a:ext>
              </a:extLst>
            </p:cNvPr>
            <p:cNvSpPr>
              <a:spLocks/>
            </p:cNvSpPr>
            <p:nvPr userDrawn="1"/>
          </p:nvSpPr>
          <p:spPr bwMode="auto">
            <a:xfrm>
              <a:off x="6336" y="459"/>
              <a:ext cx="549" cy="275"/>
            </a:xfrm>
            <a:custGeom>
              <a:avLst/>
              <a:gdLst>
                <a:gd name="T0" fmla="*/ 0 w 2879"/>
                <a:gd name="T1" fmla="*/ 1440 h 1440"/>
                <a:gd name="T2" fmla="*/ 0 w 2879"/>
                <a:gd name="T3" fmla="*/ 1440 h 1440"/>
                <a:gd name="T4" fmla="*/ 2879 w 2879"/>
                <a:gd name="T5" fmla="*/ 1440 h 1440"/>
                <a:gd name="T6" fmla="*/ 1439 w 2879"/>
                <a:gd name="T7" fmla="*/ 0 h 1440"/>
                <a:gd name="T8" fmla="*/ 0 w 2879"/>
                <a:gd name="T9" fmla="*/ 1440 h 1440"/>
              </a:gdLst>
              <a:ahLst/>
              <a:cxnLst>
                <a:cxn ang="0">
                  <a:pos x="T0" y="T1"/>
                </a:cxn>
                <a:cxn ang="0">
                  <a:pos x="T2" y="T3"/>
                </a:cxn>
                <a:cxn ang="0">
                  <a:pos x="T4" y="T5"/>
                </a:cxn>
                <a:cxn ang="0">
                  <a:pos x="T6" y="T7"/>
                </a:cxn>
                <a:cxn ang="0">
                  <a:pos x="T8" y="T9"/>
                </a:cxn>
              </a:cxnLst>
              <a:rect l="0" t="0" r="r" b="b"/>
              <a:pathLst>
                <a:path w="2879" h="1440">
                  <a:moveTo>
                    <a:pt x="0" y="1440"/>
                  </a:moveTo>
                  <a:lnTo>
                    <a:pt x="0" y="1440"/>
                  </a:lnTo>
                  <a:lnTo>
                    <a:pt x="2879" y="1440"/>
                  </a:lnTo>
                  <a:lnTo>
                    <a:pt x="1439" y="0"/>
                  </a:lnTo>
                  <a:lnTo>
                    <a:pt x="0" y="14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49" name="Freeform 42">
              <a:extLst>
                <a:ext uri="{FF2B5EF4-FFF2-40B4-BE49-F238E27FC236}">
                  <a16:creationId xmlns:a16="http://schemas.microsoft.com/office/drawing/2014/main" id="{71D3F726-E339-4F96-9B55-32B5E353CEC3}"/>
                </a:ext>
              </a:extLst>
            </p:cNvPr>
            <p:cNvSpPr>
              <a:spLocks/>
            </p:cNvSpPr>
            <p:nvPr userDrawn="1"/>
          </p:nvSpPr>
          <p:spPr bwMode="auto">
            <a:xfrm>
              <a:off x="6336" y="185"/>
              <a:ext cx="549" cy="274"/>
            </a:xfrm>
            <a:custGeom>
              <a:avLst/>
              <a:gdLst>
                <a:gd name="T0" fmla="*/ 1439 w 2879"/>
                <a:gd name="T1" fmla="*/ 0 h 1439"/>
                <a:gd name="T2" fmla="*/ 1439 w 2879"/>
                <a:gd name="T3" fmla="*/ 0 h 1439"/>
                <a:gd name="T4" fmla="*/ 0 w 2879"/>
                <a:gd name="T5" fmla="*/ 1439 h 1439"/>
                <a:gd name="T6" fmla="*/ 2879 w 2879"/>
                <a:gd name="T7" fmla="*/ 1439 h 1439"/>
                <a:gd name="T8" fmla="*/ 1439 w 2879"/>
                <a:gd name="T9" fmla="*/ 0 h 1439"/>
              </a:gdLst>
              <a:ahLst/>
              <a:cxnLst>
                <a:cxn ang="0">
                  <a:pos x="T0" y="T1"/>
                </a:cxn>
                <a:cxn ang="0">
                  <a:pos x="T2" y="T3"/>
                </a:cxn>
                <a:cxn ang="0">
                  <a:pos x="T4" y="T5"/>
                </a:cxn>
                <a:cxn ang="0">
                  <a:pos x="T6" y="T7"/>
                </a:cxn>
                <a:cxn ang="0">
                  <a:pos x="T8" y="T9"/>
                </a:cxn>
              </a:cxnLst>
              <a:rect l="0" t="0" r="r" b="b"/>
              <a:pathLst>
                <a:path w="2879" h="1439">
                  <a:moveTo>
                    <a:pt x="1439" y="0"/>
                  </a:moveTo>
                  <a:lnTo>
                    <a:pt x="1439" y="0"/>
                  </a:lnTo>
                  <a:lnTo>
                    <a:pt x="0" y="1439"/>
                  </a:lnTo>
                  <a:lnTo>
                    <a:pt x="2879" y="1439"/>
                  </a:lnTo>
                  <a:lnTo>
                    <a:pt x="14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
        <p:nvSpPr>
          <p:cNvPr id="52" name="Freeform 46">
            <a:extLst>
              <a:ext uri="{FF2B5EF4-FFF2-40B4-BE49-F238E27FC236}">
                <a16:creationId xmlns:a16="http://schemas.microsoft.com/office/drawing/2014/main" id="{8810E18E-6F37-4AA2-AB17-45EC598BBB92}"/>
              </a:ext>
            </a:extLst>
          </p:cNvPr>
          <p:cNvSpPr>
            <a:spLocks/>
          </p:cNvSpPr>
          <p:nvPr userDrawn="1"/>
        </p:nvSpPr>
        <p:spPr bwMode="auto">
          <a:xfrm>
            <a:off x="11014075" y="1301750"/>
            <a:ext cx="858838" cy="858838"/>
          </a:xfrm>
          <a:custGeom>
            <a:avLst/>
            <a:gdLst>
              <a:gd name="T0" fmla="*/ 2159 w 2879"/>
              <a:gd name="T1" fmla="*/ 1439 h 2879"/>
              <a:gd name="T2" fmla="*/ 2159 w 2879"/>
              <a:gd name="T3" fmla="*/ 1439 h 2879"/>
              <a:gd name="T4" fmla="*/ 2879 w 2879"/>
              <a:gd name="T5" fmla="*/ 719 h 2879"/>
              <a:gd name="T6" fmla="*/ 2879 w 2879"/>
              <a:gd name="T7" fmla="*/ 0 h 2879"/>
              <a:gd name="T8" fmla="*/ 0 w 2879"/>
              <a:gd name="T9" fmla="*/ 0 h 2879"/>
              <a:gd name="T10" fmla="*/ 0 w 2879"/>
              <a:gd name="T11" fmla="*/ 719 h 2879"/>
              <a:gd name="T12" fmla="*/ 719 w 2879"/>
              <a:gd name="T13" fmla="*/ 1439 h 2879"/>
              <a:gd name="T14" fmla="*/ 0 w 2879"/>
              <a:gd name="T15" fmla="*/ 2159 h 2879"/>
              <a:gd name="T16" fmla="*/ 0 w 2879"/>
              <a:gd name="T17" fmla="*/ 2879 h 2879"/>
              <a:gd name="T18" fmla="*/ 2879 w 2879"/>
              <a:gd name="T19" fmla="*/ 2879 h 2879"/>
              <a:gd name="T20" fmla="*/ 2879 w 2879"/>
              <a:gd name="T21" fmla="*/ 2159 h 2879"/>
              <a:gd name="T22" fmla="*/ 2159 w 2879"/>
              <a:gd name="T23" fmla="*/ 1439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9" h="2879">
                <a:moveTo>
                  <a:pt x="2159" y="1439"/>
                </a:moveTo>
                <a:lnTo>
                  <a:pt x="2159" y="1439"/>
                </a:lnTo>
                <a:cubicBezTo>
                  <a:pt x="2159" y="1041"/>
                  <a:pt x="2482" y="719"/>
                  <a:pt x="2879" y="719"/>
                </a:cubicBezTo>
                <a:lnTo>
                  <a:pt x="2879" y="0"/>
                </a:lnTo>
                <a:lnTo>
                  <a:pt x="0" y="0"/>
                </a:lnTo>
                <a:lnTo>
                  <a:pt x="0" y="719"/>
                </a:lnTo>
                <a:cubicBezTo>
                  <a:pt x="397" y="719"/>
                  <a:pt x="719" y="1041"/>
                  <a:pt x="719" y="1439"/>
                </a:cubicBezTo>
                <a:cubicBezTo>
                  <a:pt x="719" y="1836"/>
                  <a:pt x="397" y="2159"/>
                  <a:pt x="0" y="2159"/>
                </a:cubicBezTo>
                <a:lnTo>
                  <a:pt x="0" y="2879"/>
                </a:lnTo>
                <a:lnTo>
                  <a:pt x="2879" y="2879"/>
                </a:lnTo>
                <a:lnTo>
                  <a:pt x="2879" y="2159"/>
                </a:lnTo>
                <a:cubicBezTo>
                  <a:pt x="2482" y="2159"/>
                  <a:pt x="2159" y="1836"/>
                  <a:pt x="2159" y="1439"/>
                </a:cubicBez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3599"/>
          </a:p>
        </p:txBody>
      </p:sp>
      <p:grpSp>
        <p:nvGrpSpPr>
          <p:cNvPr id="53" name="Group 49">
            <a:extLst>
              <a:ext uri="{FF2B5EF4-FFF2-40B4-BE49-F238E27FC236}">
                <a16:creationId xmlns:a16="http://schemas.microsoft.com/office/drawing/2014/main" id="{E51F6CB5-8A69-4449-BC22-D5A91E4F7E56}"/>
              </a:ext>
            </a:extLst>
          </p:cNvPr>
          <p:cNvGrpSpPr>
            <a:grpSpLocks noChangeAspect="1"/>
          </p:cNvGrpSpPr>
          <p:nvPr userDrawn="1"/>
        </p:nvGrpSpPr>
        <p:grpSpPr bwMode="auto">
          <a:xfrm>
            <a:off x="11014075" y="3224213"/>
            <a:ext cx="868363" cy="868362"/>
            <a:chOff x="6938" y="2031"/>
            <a:chExt cx="547" cy="547"/>
          </a:xfrm>
        </p:grpSpPr>
        <p:sp>
          <p:nvSpPr>
            <p:cNvPr id="55" name="Freeform 50">
              <a:extLst>
                <a:ext uri="{FF2B5EF4-FFF2-40B4-BE49-F238E27FC236}">
                  <a16:creationId xmlns:a16="http://schemas.microsoft.com/office/drawing/2014/main" id="{B44E4441-A453-4CAC-81EE-FA4E49FB1F2B}"/>
                </a:ext>
              </a:extLst>
            </p:cNvPr>
            <p:cNvSpPr>
              <a:spLocks/>
            </p:cNvSpPr>
            <p:nvPr userDrawn="1"/>
          </p:nvSpPr>
          <p:spPr bwMode="auto">
            <a:xfrm>
              <a:off x="6938" y="2031"/>
              <a:ext cx="182" cy="182"/>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6" name="Freeform 51">
              <a:extLst>
                <a:ext uri="{FF2B5EF4-FFF2-40B4-BE49-F238E27FC236}">
                  <a16:creationId xmlns:a16="http://schemas.microsoft.com/office/drawing/2014/main" id="{F8803948-0E37-4BA9-8689-D4DE03913798}"/>
                </a:ext>
              </a:extLst>
            </p:cNvPr>
            <p:cNvSpPr>
              <a:spLocks/>
            </p:cNvSpPr>
            <p:nvPr userDrawn="1"/>
          </p:nvSpPr>
          <p:spPr bwMode="auto">
            <a:xfrm>
              <a:off x="7120" y="2031"/>
              <a:ext cx="183" cy="182"/>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7" name="Freeform 52">
              <a:extLst>
                <a:ext uri="{FF2B5EF4-FFF2-40B4-BE49-F238E27FC236}">
                  <a16:creationId xmlns:a16="http://schemas.microsoft.com/office/drawing/2014/main" id="{BE0D7336-0B3A-4800-8C3B-9ED1C8C99D89}"/>
                </a:ext>
              </a:extLst>
            </p:cNvPr>
            <p:cNvSpPr>
              <a:spLocks/>
            </p:cNvSpPr>
            <p:nvPr userDrawn="1"/>
          </p:nvSpPr>
          <p:spPr bwMode="auto">
            <a:xfrm>
              <a:off x="7303" y="2031"/>
              <a:ext cx="182" cy="182"/>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8" name="Freeform 53">
              <a:extLst>
                <a:ext uri="{FF2B5EF4-FFF2-40B4-BE49-F238E27FC236}">
                  <a16:creationId xmlns:a16="http://schemas.microsoft.com/office/drawing/2014/main" id="{918D2EEE-5518-470D-92D0-F15A3E54C88E}"/>
                </a:ext>
              </a:extLst>
            </p:cNvPr>
            <p:cNvSpPr>
              <a:spLocks/>
            </p:cNvSpPr>
            <p:nvPr userDrawn="1"/>
          </p:nvSpPr>
          <p:spPr bwMode="auto">
            <a:xfrm>
              <a:off x="6938" y="2213"/>
              <a:ext cx="182" cy="183"/>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59" name="Freeform 54">
              <a:extLst>
                <a:ext uri="{FF2B5EF4-FFF2-40B4-BE49-F238E27FC236}">
                  <a16:creationId xmlns:a16="http://schemas.microsoft.com/office/drawing/2014/main" id="{8385F279-6A98-4581-A309-699489934DCF}"/>
                </a:ext>
              </a:extLst>
            </p:cNvPr>
            <p:cNvSpPr>
              <a:spLocks/>
            </p:cNvSpPr>
            <p:nvPr userDrawn="1"/>
          </p:nvSpPr>
          <p:spPr bwMode="auto">
            <a:xfrm>
              <a:off x="7120" y="2213"/>
              <a:ext cx="183" cy="183"/>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60" name="Freeform 55">
              <a:extLst>
                <a:ext uri="{FF2B5EF4-FFF2-40B4-BE49-F238E27FC236}">
                  <a16:creationId xmlns:a16="http://schemas.microsoft.com/office/drawing/2014/main" id="{D0ED3046-CE86-4858-A7FF-BAD580C3E606}"/>
                </a:ext>
              </a:extLst>
            </p:cNvPr>
            <p:cNvSpPr>
              <a:spLocks/>
            </p:cNvSpPr>
            <p:nvPr userDrawn="1"/>
          </p:nvSpPr>
          <p:spPr bwMode="auto">
            <a:xfrm>
              <a:off x="7303" y="2213"/>
              <a:ext cx="182" cy="183"/>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61" name="Freeform 56">
              <a:extLst>
                <a:ext uri="{FF2B5EF4-FFF2-40B4-BE49-F238E27FC236}">
                  <a16:creationId xmlns:a16="http://schemas.microsoft.com/office/drawing/2014/main" id="{2314E31E-794C-4670-88E7-61FF16D41C26}"/>
                </a:ext>
              </a:extLst>
            </p:cNvPr>
            <p:cNvSpPr>
              <a:spLocks/>
            </p:cNvSpPr>
            <p:nvPr userDrawn="1"/>
          </p:nvSpPr>
          <p:spPr bwMode="auto">
            <a:xfrm>
              <a:off x="6938" y="2396"/>
              <a:ext cx="182" cy="182"/>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62" name="Freeform 57">
              <a:extLst>
                <a:ext uri="{FF2B5EF4-FFF2-40B4-BE49-F238E27FC236}">
                  <a16:creationId xmlns:a16="http://schemas.microsoft.com/office/drawing/2014/main" id="{D69D50F7-03B6-463C-B3AD-128A79A697D2}"/>
                </a:ext>
              </a:extLst>
            </p:cNvPr>
            <p:cNvSpPr>
              <a:spLocks/>
            </p:cNvSpPr>
            <p:nvPr userDrawn="1"/>
          </p:nvSpPr>
          <p:spPr bwMode="auto">
            <a:xfrm>
              <a:off x="7120" y="2396"/>
              <a:ext cx="183" cy="182"/>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63" name="Freeform 58">
              <a:extLst>
                <a:ext uri="{FF2B5EF4-FFF2-40B4-BE49-F238E27FC236}">
                  <a16:creationId xmlns:a16="http://schemas.microsoft.com/office/drawing/2014/main" id="{49D67E18-CA1B-4C61-96DD-E696987DFC7F}"/>
                </a:ext>
              </a:extLst>
            </p:cNvPr>
            <p:cNvSpPr>
              <a:spLocks/>
            </p:cNvSpPr>
            <p:nvPr userDrawn="1"/>
          </p:nvSpPr>
          <p:spPr bwMode="auto">
            <a:xfrm>
              <a:off x="7303" y="2396"/>
              <a:ext cx="182" cy="182"/>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Tree>
    <p:extLst>
      <p:ext uri="{BB962C8B-B14F-4D97-AF65-F5344CB8AC3E}">
        <p14:creationId xmlns:p14="http://schemas.microsoft.com/office/powerpoint/2010/main" val="42123826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1"/>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2E343-2B04-EB48-9B97-BD2FE8D48C7F}" type="datetime3">
              <a:rPr lang="en-US" smtClean="0"/>
              <a:t>21 March 2023</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dirty="0"/>
          </a:p>
        </p:txBody>
      </p:sp>
    </p:spTree>
    <p:extLst>
      <p:ext uri="{BB962C8B-B14F-4D97-AF65-F5344CB8AC3E}">
        <p14:creationId xmlns:p14="http://schemas.microsoft.com/office/powerpoint/2010/main" val="39505910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0A0274-0969-3941-8619-969AE42D3FF0}" type="datetime3">
              <a:rPr lang="en-US" smtClean="0"/>
              <a:t>21 March 2023</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Tree>
    <p:extLst>
      <p:ext uri="{BB962C8B-B14F-4D97-AF65-F5344CB8AC3E}">
        <p14:creationId xmlns:p14="http://schemas.microsoft.com/office/powerpoint/2010/main" val="28588581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8"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795"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C6AE46-E964-4841-95DA-D027440F40A9}" type="datetime3">
              <a:rPr lang="en-US" smtClean="0"/>
              <a:t>21 March 2023</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5"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1170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Image Bas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p:cNvSpPr/>
          <p:nvPr userDrawn="1"/>
        </p:nvSpPr>
        <p:spPr>
          <a:xfrm>
            <a:off x="0" y="0"/>
            <a:ext cx="12192000" cy="6858000"/>
          </a:xfrm>
          <a:prstGeom prst="rect">
            <a:avLst/>
          </a:prstGeom>
          <a:solidFill>
            <a:srgbClr val="102A4C">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t="-26" b="-396"/>
          <a:stretch/>
        </p:blipFill>
        <p:spPr>
          <a:xfrm rot="5400000" flipH="1">
            <a:off x="5089988" y="-235782"/>
            <a:ext cx="1964038" cy="12240000"/>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3124" y="6262488"/>
            <a:ext cx="2080407" cy="196507"/>
          </a:xfrm>
          <a:prstGeom prst="rect">
            <a:avLst/>
          </a:prstGeom>
        </p:spPr>
      </p:pic>
      <p:sp>
        <p:nvSpPr>
          <p:cNvPr id="9" name="Title 1"/>
          <p:cNvSpPr>
            <a:spLocks noGrp="1"/>
          </p:cNvSpPr>
          <p:nvPr>
            <p:ph type="ctrTitle"/>
          </p:nvPr>
        </p:nvSpPr>
        <p:spPr>
          <a:xfrm>
            <a:off x="1151662" y="1128048"/>
            <a:ext cx="7077937" cy="890531"/>
          </a:xfrm>
        </p:spPr>
        <p:txBody>
          <a:bodyPr>
            <a:noAutofit/>
          </a:bodyPr>
          <a:lstStyle>
            <a:lvl1pPr>
              <a:defRPr sz="4400">
                <a:solidFill>
                  <a:schemeClr val="bg1"/>
                </a:solidFill>
              </a:defRPr>
            </a:lvl1pPr>
          </a:lstStyle>
          <a:p>
            <a:r>
              <a:rPr lang="en-US"/>
              <a:t>Click to edit Master title style</a:t>
            </a:r>
            <a:endParaRPr lang="en-AU"/>
          </a:p>
        </p:txBody>
      </p:sp>
      <p:sp>
        <p:nvSpPr>
          <p:cNvPr id="8" name="TextBox 7"/>
          <p:cNvSpPr txBox="1"/>
          <p:nvPr userDrawn="1"/>
        </p:nvSpPr>
        <p:spPr>
          <a:xfrm>
            <a:off x="5858493" y="6165850"/>
            <a:ext cx="475013" cy="276999"/>
          </a:xfrm>
          <a:prstGeom prst="rect">
            <a:avLst/>
          </a:prstGeom>
          <a:noFill/>
          <a:effectLst/>
        </p:spPr>
        <p:txBody>
          <a:bodyPr wrap="square" rtlCol="0">
            <a:spAutoFit/>
          </a:bodyPr>
          <a:lstStyle/>
          <a:p>
            <a:pPr algn="ctr"/>
            <a:fld id="{7A3E2D41-1D60-684A-9D05-31B0BD00CCC4}" type="slidenum">
              <a:rPr lang="en-US" sz="1200" b="0" i="0" smtClean="0">
                <a:solidFill>
                  <a:schemeClr val="tx1">
                    <a:lumMod val="75000"/>
                    <a:lumOff val="25000"/>
                  </a:schemeClr>
                </a:solidFill>
                <a:latin typeface="Calibri Light" charset="0"/>
                <a:ea typeface="Calibri Light" charset="0"/>
                <a:cs typeface="Calibri Light" charset="0"/>
              </a:rPr>
              <a:pPr algn="ctr"/>
              <a:t>‹#›</a:t>
            </a:fld>
            <a:endParaRPr lang="en-US" sz="1200" b="0" i="0">
              <a:solidFill>
                <a:schemeClr val="tx1">
                  <a:lumMod val="75000"/>
                  <a:lumOff val="25000"/>
                </a:schemeClr>
              </a:solidFill>
              <a:latin typeface="Calibri Light" charset="0"/>
              <a:ea typeface="Calibri Light" charset="0"/>
              <a:cs typeface="Calibri Light" charset="0"/>
            </a:endParaRPr>
          </a:p>
        </p:txBody>
      </p:sp>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53680" y="6159946"/>
            <a:ext cx="796693" cy="325692"/>
          </a:xfrm>
          <a:prstGeom prst="rect">
            <a:avLst/>
          </a:prstGeom>
        </p:spPr>
      </p:pic>
    </p:spTree>
    <p:extLst>
      <p:ext uri="{BB962C8B-B14F-4D97-AF65-F5344CB8AC3E}">
        <p14:creationId xmlns:p14="http://schemas.microsoft.com/office/powerpoint/2010/main" val="26689339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1"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6"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3" name="Content Placeholder 2"/>
          <p:cNvSpPr>
            <a:spLocks noGrp="1"/>
          </p:cNvSpPr>
          <p:nvPr>
            <p:ph sz="half" idx="1" hasCustomPrompt="1"/>
          </p:nvPr>
        </p:nvSpPr>
        <p:spPr>
          <a:xfrm>
            <a:off x="4825899" y="2007765"/>
            <a:ext cx="2537903" cy="4043363"/>
          </a:xfrm>
        </p:spPr>
        <p:txBody>
          <a:bodyPr/>
          <a:lstStyle>
            <a:lvl1pPr>
              <a:defRPr sz="1200">
                <a:solidFill>
                  <a:schemeClr val="bg1"/>
                </a:solidFill>
              </a:defRPr>
            </a:lvl1pPr>
            <a:lvl2pPr marL="7936" indent="0">
              <a:buFontTx/>
              <a:buNone/>
              <a:tabLst/>
              <a:defRPr sz="2200">
                <a:solidFill>
                  <a:schemeClr val="bg1"/>
                </a:solidFill>
              </a:defRPr>
            </a:lvl2pPr>
            <a:lvl3pPr marL="7936" indent="0">
              <a:buNone/>
              <a:tabLst/>
              <a:defRPr sz="1400">
                <a:solidFill>
                  <a:schemeClr val="bg1"/>
                </a:solidFill>
              </a:defRPr>
            </a:lvl3pPr>
            <a:lvl4pPr marL="233305" indent="-233305">
              <a:tabLst/>
              <a:defRPr sz="1400">
                <a:solidFill>
                  <a:schemeClr val="bg1"/>
                </a:solidFill>
              </a:defRPr>
            </a:lvl4pPr>
            <a:lvl5pPr marL="7936" indent="0">
              <a:buNone/>
              <a:tabLst/>
              <a:defRPr sz="12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21 March 2023</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7" y="2007765"/>
            <a:ext cx="2537903" cy="4043363"/>
          </a:xfrm>
        </p:spPr>
        <p:txBody>
          <a:bodyPr/>
          <a:lstStyle>
            <a:lvl1pPr>
              <a:defRPr sz="1200">
                <a:solidFill>
                  <a:schemeClr val="bg1"/>
                </a:solidFill>
              </a:defRPr>
            </a:lvl1pPr>
            <a:lvl2pPr marL="7936" indent="0">
              <a:buFontTx/>
              <a:buNone/>
              <a:tabLst/>
              <a:defRPr sz="2200">
                <a:solidFill>
                  <a:schemeClr val="bg1"/>
                </a:solidFill>
              </a:defRPr>
            </a:lvl2pPr>
            <a:lvl3pPr marL="7936" indent="0">
              <a:buNone/>
              <a:tabLst/>
              <a:defRPr sz="1400">
                <a:solidFill>
                  <a:schemeClr val="bg1"/>
                </a:solidFill>
              </a:defRPr>
            </a:lvl3pPr>
            <a:lvl4pPr marL="233305" indent="-233305">
              <a:tabLst/>
              <a:defRPr sz="1400">
                <a:solidFill>
                  <a:schemeClr val="bg1"/>
                </a:solidFill>
              </a:defRPr>
            </a:lvl4pPr>
            <a:lvl5pPr marL="7936" indent="0">
              <a:buNone/>
              <a:tabLst/>
              <a:defRPr sz="12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4" y="2007765"/>
            <a:ext cx="2537903" cy="4043363"/>
          </a:xfrm>
        </p:spPr>
        <p:txBody>
          <a:bodyPr/>
          <a:lstStyle>
            <a:lvl1pPr>
              <a:defRPr sz="1200">
                <a:solidFill>
                  <a:schemeClr val="bg1"/>
                </a:solidFill>
              </a:defRPr>
            </a:lvl1pPr>
            <a:lvl2pPr marL="7936" indent="0">
              <a:buFontTx/>
              <a:buNone/>
              <a:tabLst/>
              <a:defRPr sz="2200">
                <a:solidFill>
                  <a:schemeClr val="bg1"/>
                </a:solidFill>
              </a:defRPr>
            </a:lvl2pPr>
            <a:lvl3pPr marL="7936" indent="0">
              <a:buNone/>
              <a:tabLst/>
              <a:defRPr sz="1400">
                <a:solidFill>
                  <a:schemeClr val="bg1"/>
                </a:solidFill>
              </a:defRPr>
            </a:lvl3pPr>
            <a:lvl4pPr marL="233305" indent="-233305">
              <a:tabLst/>
              <a:defRPr sz="1400">
                <a:solidFill>
                  <a:schemeClr val="bg1"/>
                </a:solidFill>
              </a:defRPr>
            </a:lvl4pPr>
            <a:lvl5pPr marL="7936" indent="0">
              <a:buNone/>
              <a:tabLst/>
              <a:defRPr sz="12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0958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1"/>
            <a:ext cx="2540000" cy="4200525"/>
          </a:xfrm>
        </p:spPr>
        <p:txBody>
          <a:bodyPr/>
          <a:lstStyle>
            <a:lvl1pPr>
              <a:defRPr/>
            </a:lvl1pPr>
            <a:lvl3pPr marL="685629" indent="-228543">
              <a:tabLst/>
              <a:defRPr/>
            </a:lvl3pPr>
            <a:lvl4pPr marL="685629" indent="-228543">
              <a:tabLst/>
              <a:defRPr/>
            </a:lvl4pPr>
            <a:lvl5pPr marL="685629" indent="-228543">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6227469-4926-C24C-9286-249EA7D18847}" type="datetime3">
              <a:rPr lang="en-US" smtClean="0"/>
              <a:t>21 March 2023</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1"/>
            <a:ext cx="2540000" cy="4200525"/>
          </a:xfrm>
        </p:spPr>
        <p:txBody>
          <a:bodyPr/>
          <a:lstStyle>
            <a:lvl1pPr>
              <a:defRPr/>
            </a:lvl1pPr>
            <a:lvl3pPr marL="685629" indent="-228543">
              <a:tabLst/>
              <a:defRPr/>
            </a:lvl3pPr>
            <a:lvl4pPr marL="685629" indent="-228543">
              <a:tabLst/>
              <a:defRPr/>
            </a:lvl4pPr>
            <a:lvl5pPr marL="685629" indent="-228543">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1"/>
            <a:ext cx="2540000" cy="4200525"/>
          </a:xfrm>
        </p:spPr>
        <p:txBody>
          <a:bodyPr/>
          <a:lstStyle>
            <a:lvl1pPr>
              <a:defRPr/>
            </a:lvl1pPr>
            <a:lvl3pPr marL="685629" indent="-228543">
              <a:tabLst/>
              <a:defRPr/>
            </a:lvl3pPr>
            <a:lvl4pPr marL="685629" indent="-228543">
              <a:tabLst/>
              <a:defRPr/>
            </a:lvl4pPr>
            <a:lvl5pPr marL="685629" indent="-228543">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1"/>
            <a:ext cx="2540000" cy="4200525"/>
          </a:xfrm>
        </p:spPr>
        <p:txBody>
          <a:bodyPr/>
          <a:lstStyle>
            <a:lvl1pPr>
              <a:defRPr/>
            </a:lvl1pPr>
            <a:lvl3pPr marL="685629" indent="-228543">
              <a:tabLst/>
              <a:defRPr/>
            </a:lvl3pPr>
            <a:lvl4pPr marL="685629" indent="-228543">
              <a:tabLst/>
              <a:defRPr/>
            </a:lvl4pPr>
            <a:lvl5pPr marL="685629" indent="-228543">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17627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3A847-D166-824F-BF25-C81C07C7958A}" type="datetime3">
              <a:rPr lang="en-US" smtClean="0"/>
              <a:t>21 March 2023</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dirty="0"/>
              <a:t>Click icon to add picture</a:t>
            </a:r>
          </a:p>
        </p:txBody>
      </p:sp>
    </p:spTree>
    <p:extLst>
      <p:ext uri="{BB962C8B-B14F-4D97-AF65-F5344CB8AC3E}">
        <p14:creationId xmlns:p14="http://schemas.microsoft.com/office/powerpoint/2010/main" val="34307275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9" y="302839"/>
            <a:ext cx="5705475" cy="378198"/>
          </a:xfrm>
        </p:spPr>
        <p:txBody>
          <a:bodyPr anchor="t" anchorCtr="0"/>
          <a:lstStyle/>
          <a:p>
            <a:r>
              <a:rPr lang="en-US"/>
              <a:t>Click to edit Master title style</a:t>
            </a:r>
            <a:endParaRPr lang="en-US" dirty="0"/>
          </a:p>
        </p:txBody>
      </p:sp>
      <p:sp>
        <p:nvSpPr>
          <p:cNvPr id="3" name="Content Placeholder 2"/>
          <p:cNvSpPr>
            <a:spLocks noGrp="1"/>
          </p:cNvSpPr>
          <p:nvPr>
            <p:ph sz="half" idx="1"/>
          </p:nvPr>
        </p:nvSpPr>
        <p:spPr>
          <a:xfrm>
            <a:off x="6167439"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B87EE-AB7B-094A-B9F5-CDE098C24703}" type="datetime3">
              <a:rPr lang="en-US" smtClean="0"/>
              <a:t>21 March 2023</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dirty="0"/>
              <a:t>Click icon to add picture</a:t>
            </a:r>
          </a:p>
        </p:txBody>
      </p:sp>
    </p:spTree>
    <p:extLst>
      <p:ext uri="{BB962C8B-B14F-4D97-AF65-F5344CB8AC3E}">
        <p14:creationId xmlns:p14="http://schemas.microsoft.com/office/powerpoint/2010/main" val="25632858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DDE7ADE-6F10-1142-AEA7-FE5F1740BF72}" type="datetime3">
              <a:rPr lang="en-US" smtClean="0"/>
              <a:t>21 March 2023</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6"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58085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6741FEBB-6A99-D647-AC16-C20746B1070E}" type="datetime3">
              <a:rPr lang="en-US" smtClean="0"/>
              <a:t>21 March 2023</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4"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70072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t>21 March 2023</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spTree>
    <p:extLst>
      <p:ext uri="{BB962C8B-B14F-4D97-AF65-F5344CB8AC3E}">
        <p14:creationId xmlns:p14="http://schemas.microsoft.com/office/powerpoint/2010/main" val="5084927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5999" b="1">
                <a:solidFill>
                  <a:schemeClr val="bg1"/>
                </a:solidFill>
              </a:defRPr>
            </a:lvl1pPr>
            <a:lvl2pPr marL="0" indent="0">
              <a:buFontTx/>
              <a:buNone/>
              <a:tabLst/>
              <a:defRPr sz="1600">
                <a:solidFill>
                  <a:schemeClr val="bg1"/>
                </a:solidFill>
              </a:defRPr>
            </a:lvl2pPr>
            <a:lvl3pPr marL="228543" indent="-228543">
              <a:tabLst/>
              <a:defRPr sz="1600">
                <a:solidFill>
                  <a:schemeClr val="bg1"/>
                </a:solidFill>
              </a:defRPr>
            </a:lvl3pPr>
            <a:lvl4pPr marL="228543" indent="-228543">
              <a:tabLst/>
              <a:defRPr sz="1600">
                <a:solidFill>
                  <a:schemeClr val="bg1"/>
                </a:solidFill>
              </a:defRPr>
            </a:lvl4pPr>
            <a:lvl5pPr marL="0" indent="0">
              <a:buFontTx/>
              <a:buNone/>
              <a:tabLst/>
              <a:defRPr sz="12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21 March 2023</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33083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t>21 March 2023</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4"/>
            <a:ext cx="7666038" cy="4313237"/>
          </a:xfrm>
          <a:solidFill>
            <a:schemeClr val="bg1">
              <a:lumMod val="95000"/>
            </a:schemeClr>
          </a:solidFill>
        </p:spPr>
        <p:txBody>
          <a:bodyPr/>
          <a:lstStyle/>
          <a:p>
            <a:r>
              <a:rPr lang="en-US" dirty="0"/>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4"/>
            <a:ext cx="3775075" cy="2052637"/>
          </a:xfrm>
          <a:solidFill>
            <a:schemeClr val="bg1">
              <a:lumMod val="95000"/>
            </a:schemeClr>
          </a:solidFill>
        </p:spPr>
        <p:txBody>
          <a:bodyPr/>
          <a:lstStyle/>
          <a:p>
            <a:r>
              <a:rPr lang="en-US" dirty="0"/>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4"/>
            <a:ext cx="3775075" cy="20526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1"/>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5328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t>21 March 2023</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4"/>
            <a:ext cx="5713413" cy="43132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1"/>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4"/>
            <a:ext cx="5713413" cy="4313237"/>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3169061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1" preserve="1" userDrawn="1">
  <p:cSld name="Title and body 1">
    <p:spTree>
      <p:nvGrpSpPr>
        <p:cNvPr id="1" name="Shape 48"/>
        <p:cNvGrpSpPr/>
        <p:nvPr/>
      </p:nvGrpSpPr>
      <p:grpSpPr>
        <a:xfrm>
          <a:off x="0" y="0"/>
          <a:ext cx="0" cy="0"/>
          <a:chOff x="0" y="0"/>
          <a:chExt cx="0" cy="0"/>
        </a:xfrm>
      </p:grpSpPr>
      <p:sp>
        <p:nvSpPr>
          <p:cNvPr id="4" name="Google Shape;441;p65">
            <a:extLst>
              <a:ext uri="{FF2B5EF4-FFF2-40B4-BE49-F238E27FC236}">
                <a16:creationId xmlns:a16="http://schemas.microsoft.com/office/drawing/2014/main" id="{C75E0732-0A11-854B-9136-9B46F9B6FF3F}"/>
              </a:ext>
            </a:extLst>
          </p:cNvPr>
          <p:cNvSpPr/>
          <p:nvPr userDrawn="1"/>
        </p:nvSpPr>
        <p:spPr>
          <a:xfrm>
            <a:off x="-1" y="0"/>
            <a:ext cx="10399363" cy="6857833"/>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Slide Number Placeholder 2">
            <a:extLst>
              <a:ext uri="{FF2B5EF4-FFF2-40B4-BE49-F238E27FC236}">
                <a16:creationId xmlns:a16="http://schemas.microsoft.com/office/drawing/2014/main" id="{146C778B-D997-7947-ADEF-E90F32CF3B4A}"/>
              </a:ext>
            </a:extLst>
          </p:cNvPr>
          <p:cNvSpPr>
            <a:spLocks noGrp="1"/>
          </p:cNvSpPr>
          <p:nvPr>
            <p:ph type="sldNum" sz="quarter" idx="10"/>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30830227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t>21 March 2023</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4"/>
            <a:ext cx="3760788" cy="43132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1"/>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4"/>
            <a:ext cx="3760788" cy="4313237"/>
          </a:xfrm>
          <a:solidFill>
            <a:schemeClr val="bg1">
              <a:lumMod val="95000"/>
            </a:schemeClr>
          </a:solidFill>
        </p:spPr>
        <p:txBody>
          <a:bodyPr/>
          <a:lstStyle/>
          <a:p>
            <a:r>
              <a:rPr lang="en-US" dirty="0"/>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4"/>
            <a:ext cx="3760788" cy="4313237"/>
          </a:xfrm>
          <a:solidFill>
            <a:schemeClr val="bg1">
              <a:lumMod val="95000"/>
            </a:schemeClr>
          </a:solidFill>
        </p:spPr>
        <p:txBody>
          <a:bodyPr/>
          <a:lstStyle/>
          <a:p>
            <a:r>
              <a:rPr lang="en-US" dirty="0"/>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1"/>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1"/>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52347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21 March 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543" indent="-228543">
              <a:tabLst/>
              <a:defRPr sz="1600"/>
            </a:lvl2pPr>
            <a:lvl3pPr marL="457086" indent="-228543">
              <a:tabLst/>
              <a:defRPr sz="1600"/>
            </a:lvl3pPr>
            <a:lvl4pPr marL="736416" indent="-228543">
              <a:tabLst/>
              <a:defRPr sz="1600"/>
            </a:lvl4pPr>
            <a:lvl5pPr marL="964959" indent="-22854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85441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21 March 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397375"/>
          </a:xfrm>
        </p:spPr>
        <p:txBody>
          <a:bodyPr>
            <a:noAutofit/>
          </a:bodyPr>
          <a:lstStyle>
            <a:lvl1pPr>
              <a:defRPr sz="1600">
                <a:solidFill>
                  <a:schemeClr val="bg1"/>
                </a:solidFill>
              </a:defRPr>
            </a:lvl1pPr>
            <a:lvl2pPr marL="228543" indent="-228543">
              <a:tabLst/>
              <a:defRPr sz="1600">
                <a:solidFill>
                  <a:schemeClr val="bg1"/>
                </a:solidFill>
              </a:defRPr>
            </a:lvl2pPr>
            <a:lvl3pPr marL="457086" indent="-228543">
              <a:tabLst/>
              <a:defRPr sz="1600">
                <a:solidFill>
                  <a:schemeClr val="bg1"/>
                </a:solidFill>
              </a:defRPr>
            </a:lvl3pPr>
            <a:lvl4pPr marL="736416" indent="-228543">
              <a:tabLst/>
              <a:defRPr sz="1600">
                <a:solidFill>
                  <a:schemeClr val="bg1"/>
                </a:solidFill>
              </a:defRPr>
            </a:lvl4pPr>
            <a:lvl5pPr marL="964959" indent="-228543">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56241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21 March 2023</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dirty="0"/>
          </a:p>
        </p:txBody>
      </p:sp>
    </p:spTree>
    <p:extLst>
      <p:ext uri="{BB962C8B-B14F-4D97-AF65-F5344CB8AC3E}">
        <p14:creationId xmlns:p14="http://schemas.microsoft.com/office/powerpoint/2010/main" val="3743406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21 March 2023</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118" y="718541"/>
            <a:ext cx="11412636" cy="5656263"/>
          </a:xfrm>
          <a:prstGeom prst="rect">
            <a:avLst/>
          </a:prstGeom>
        </p:spPr>
      </p:pic>
    </p:spTree>
    <p:extLst>
      <p:ext uri="{BB962C8B-B14F-4D97-AF65-F5344CB8AC3E}">
        <p14:creationId xmlns:p14="http://schemas.microsoft.com/office/powerpoint/2010/main" val="19805608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21 March 2023</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28" indent="-226956">
              <a:lnSpc>
                <a:spcPts val="3599"/>
              </a:lnSpc>
              <a:tabLst/>
              <a:defRPr sz="3199" cap="none" baseline="0">
                <a:solidFill>
                  <a:schemeClr val="bg1"/>
                </a:solidFill>
              </a:defRPr>
            </a:lvl1pPr>
            <a:lvl2pPr marL="242828" indent="0">
              <a:spcBef>
                <a:spcPts val="600"/>
              </a:spcBef>
              <a:buFontTx/>
              <a:buNone/>
              <a:tabLst/>
              <a:defRPr sz="1400" b="1" cap="all" baseline="0">
                <a:solidFill>
                  <a:schemeClr val="bg1"/>
                </a:solidFill>
              </a:defRPr>
            </a:lvl2pPr>
            <a:lvl3pPr marL="242828" indent="0">
              <a:buFontTx/>
              <a:buNone/>
              <a:tabLst/>
              <a:defRPr sz="1400" cap="all" baseline="0">
                <a:solidFill>
                  <a:schemeClr val="bg1"/>
                </a:solidFill>
              </a:defRPr>
            </a:lvl3pPr>
            <a:lvl4pPr marL="17459" indent="0">
              <a:buFontTx/>
              <a:buNone/>
              <a:tabLst/>
              <a:defRPr sz="3199">
                <a:solidFill>
                  <a:schemeClr val="bg1"/>
                </a:solidFill>
              </a:defRPr>
            </a:lvl4pPr>
            <a:lvl5pPr marL="17459" indent="0">
              <a:buFontTx/>
              <a:buNone/>
              <a:tabLst/>
              <a:defRPr sz="3199">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2FA1DDE8-D0A1-47CB-9517-D031CF88B7E4}"/>
              </a:ext>
            </a:extLst>
          </p:cNvPr>
          <p:cNvGrpSpPr>
            <a:grpSpLocks noChangeAspect="1"/>
          </p:cNvGrpSpPr>
          <p:nvPr userDrawn="1"/>
        </p:nvGrpSpPr>
        <p:grpSpPr bwMode="auto">
          <a:xfrm>
            <a:off x="6151563" y="-1058863"/>
            <a:ext cx="7164388" cy="7162801"/>
            <a:chOff x="3875" y="-667"/>
            <a:chExt cx="4513" cy="4512"/>
          </a:xfrm>
        </p:grpSpPr>
        <p:sp>
          <p:nvSpPr>
            <p:cNvPr id="7" name="Freeform 5">
              <a:extLst>
                <a:ext uri="{FF2B5EF4-FFF2-40B4-BE49-F238E27FC236}">
                  <a16:creationId xmlns:a16="http://schemas.microsoft.com/office/drawing/2014/main" id="{5E79D027-ADF0-4B9D-B312-07B9C9D2EC6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0" name="Freeform 6">
              <a:extLst>
                <a:ext uri="{FF2B5EF4-FFF2-40B4-BE49-F238E27FC236}">
                  <a16:creationId xmlns:a16="http://schemas.microsoft.com/office/drawing/2014/main" id="{70917E3C-80D2-439A-BDAA-ED113A9B61E3}"/>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1" name="Freeform 7">
              <a:extLst>
                <a:ext uri="{FF2B5EF4-FFF2-40B4-BE49-F238E27FC236}">
                  <a16:creationId xmlns:a16="http://schemas.microsoft.com/office/drawing/2014/main" id="{496A4550-5862-4C7D-83E0-4BB240F0D54C}"/>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2" name="Freeform 8">
              <a:extLst>
                <a:ext uri="{FF2B5EF4-FFF2-40B4-BE49-F238E27FC236}">
                  <a16:creationId xmlns:a16="http://schemas.microsoft.com/office/drawing/2014/main" id="{F689990E-EFD5-4822-BEF1-5A5429A9C9A8}"/>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3" name="Freeform 9">
              <a:extLst>
                <a:ext uri="{FF2B5EF4-FFF2-40B4-BE49-F238E27FC236}">
                  <a16:creationId xmlns:a16="http://schemas.microsoft.com/office/drawing/2014/main" id="{39D69128-130A-4F32-A69B-0ECA64E2BE2C}"/>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4" name="Freeform 10">
              <a:extLst>
                <a:ext uri="{FF2B5EF4-FFF2-40B4-BE49-F238E27FC236}">
                  <a16:creationId xmlns:a16="http://schemas.microsoft.com/office/drawing/2014/main" id="{90E2E16A-163D-4107-BB37-6D33819CF1DC}"/>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5" name="Freeform 11">
              <a:extLst>
                <a:ext uri="{FF2B5EF4-FFF2-40B4-BE49-F238E27FC236}">
                  <a16:creationId xmlns:a16="http://schemas.microsoft.com/office/drawing/2014/main" id="{98CE02AD-5399-4EBE-9934-E4E5C06CD3CB}"/>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6" name="Freeform 12">
              <a:extLst>
                <a:ext uri="{FF2B5EF4-FFF2-40B4-BE49-F238E27FC236}">
                  <a16:creationId xmlns:a16="http://schemas.microsoft.com/office/drawing/2014/main" id="{D6227DB1-5C6E-4AB3-BC03-369F941AD800}"/>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sp>
          <p:nvSpPr>
            <p:cNvPr id="17" name="Freeform 13">
              <a:extLst>
                <a:ext uri="{FF2B5EF4-FFF2-40B4-BE49-F238E27FC236}">
                  <a16:creationId xmlns:a16="http://schemas.microsoft.com/office/drawing/2014/main" id="{79985157-F102-4332-9635-AD3DD5FB0A06}"/>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599"/>
            </a:p>
          </p:txBody>
        </p:sp>
      </p:grpSp>
    </p:spTree>
    <p:extLst>
      <p:ext uri="{BB962C8B-B14F-4D97-AF65-F5344CB8AC3E}">
        <p14:creationId xmlns:p14="http://schemas.microsoft.com/office/powerpoint/2010/main" val="8641271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dirty="0"/>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21 March 2023</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7" y="341313"/>
            <a:ext cx="3760787" cy="1141412"/>
          </a:xfrm>
        </p:spPr>
        <p:txBody>
          <a:bodyPr/>
          <a:lstStyle>
            <a:lvl1pPr marL="242828" indent="-226956">
              <a:lnSpc>
                <a:spcPts val="4199"/>
              </a:lnSpc>
              <a:tabLst/>
              <a:defRPr sz="3199" cap="none" baseline="0">
                <a:solidFill>
                  <a:schemeClr val="tx1"/>
                </a:solidFill>
              </a:defRPr>
            </a:lvl1pPr>
            <a:lvl2pPr marL="242828" indent="0">
              <a:spcBef>
                <a:spcPts val="600"/>
              </a:spcBef>
              <a:buFontTx/>
              <a:buNone/>
              <a:tabLst/>
              <a:defRPr sz="1400" b="1" cap="all" baseline="0">
                <a:solidFill>
                  <a:schemeClr val="tx1"/>
                </a:solidFill>
              </a:defRPr>
            </a:lvl2pPr>
            <a:lvl3pPr marL="242828" indent="0">
              <a:buFontTx/>
              <a:buNone/>
              <a:tabLst/>
              <a:defRPr sz="1400" cap="all" baseline="0">
                <a:solidFill>
                  <a:schemeClr val="tx1"/>
                </a:solidFill>
              </a:defRPr>
            </a:lvl3pPr>
            <a:lvl4pPr marL="17459" indent="0">
              <a:buFontTx/>
              <a:buNone/>
              <a:tabLst/>
              <a:defRPr sz="3199">
                <a:solidFill>
                  <a:schemeClr val="tx1"/>
                </a:solidFill>
              </a:defRPr>
            </a:lvl4pPr>
            <a:lvl5pPr marL="17459" indent="0">
              <a:buFontTx/>
              <a:buNone/>
              <a:tabLst/>
              <a:defRPr sz="3199">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spTree>
    <p:extLst>
      <p:ext uri="{BB962C8B-B14F-4D97-AF65-F5344CB8AC3E}">
        <p14:creationId xmlns:p14="http://schemas.microsoft.com/office/powerpoint/2010/main" val="22767559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21 March 2023</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7" y="341313"/>
            <a:ext cx="3760787" cy="1141412"/>
          </a:xfrm>
        </p:spPr>
        <p:txBody>
          <a:bodyPr/>
          <a:lstStyle>
            <a:lvl1pPr marL="242828" indent="-226956">
              <a:lnSpc>
                <a:spcPts val="4199"/>
              </a:lnSpc>
              <a:tabLst/>
              <a:defRPr sz="3199" cap="none" baseline="0">
                <a:solidFill>
                  <a:schemeClr val="bg1"/>
                </a:solidFill>
              </a:defRPr>
            </a:lvl1pPr>
            <a:lvl2pPr marL="242828" indent="0">
              <a:spcBef>
                <a:spcPts val="600"/>
              </a:spcBef>
              <a:buFontTx/>
              <a:buNone/>
              <a:tabLst/>
              <a:defRPr sz="1400" b="1" cap="all" baseline="0">
                <a:solidFill>
                  <a:schemeClr val="bg1"/>
                </a:solidFill>
              </a:defRPr>
            </a:lvl2pPr>
            <a:lvl3pPr marL="242828" indent="0">
              <a:buFontTx/>
              <a:buNone/>
              <a:tabLst/>
              <a:defRPr sz="1400" cap="all" baseline="0">
                <a:solidFill>
                  <a:schemeClr val="bg1"/>
                </a:solidFill>
              </a:defRPr>
            </a:lvl3pPr>
            <a:lvl4pPr marL="17459" indent="0">
              <a:buFontTx/>
              <a:buNone/>
              <a:tabLst/>
              <a:defRPr sz="3199">
                <a:solidFill>
                  <a:schemeClr val="bg1"/>
                </a:solidFill>
              </a:defRPr>
            </a:lvl4pPr>
            <a:lvl5pPr marL="17459" indent="0">
              <a:buFontTx/>
              <a:buNone/>
              <a:tabLst/>
              <a:defRPr sz="3199">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1014070" y="3224894"/>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1014071" y="1302005"/>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087520" y="5232182"/>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cstate="email">
            <a:lum bright="100000"/>
            <a:extLst>
              <a:ext uri="{28A0092B-C50C-407E-A947-70E740481C1C}">
                <a14:useLocalDpi xmlns:a14="http://schemas.microsoft.com/office/drawing/2010/main" val="0"/>
              </a:ext>
            </a:extLst>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cstate="email">
            <a:lum bright="100000"/>
            <a:extLst>
              <a:ext uri="{28A0092B-C50C-407E-A947-70E740481C1C}">
                <a14:useLocalDpi xmlns:a14="http://schemas.microsoft.com/office/drawing/2010/main" val="0"/>
              </a:ext>
            </a:extLst>
          </a:blip>
          <a:stretch>
            <a:fillRect/>
          </a:stretch>
        </p:blipFill>
        <p:spPr>
          <a:xfrm rot="16200000">
            <a:off x="11015091" y="4229837"/>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cstate="email">
            <a:lum bright="100000"/>
            <a:extLst>
              <a:ext uri="{28A0092B-C50C-407E-A947-70E740481C1C}">
                <a14:useLocalDpi xmlns:a14="http://schemas.microsoft.com/office/drawing/2010/main" val="0"/>
              </a:ext>
            </a:extLst>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0044114" y="2262189"/>
            <a:ext cx="847725" cy="847725"/>
          </a:xfrm>
          <a:prstGeom prst="rect">
            <a:avLst/>
          </a:prstGeom>
        </p:spPr>
      </p:pic>
    </p:spTree>
    <p:extLst>
      <p:ext uri="{BB962C8B-B14F-4D97-AF65-F5344CB8AC3E}">
        <p14:creationId xmlns:p14="http://schemas.microsoft.com/office/powerpoint/2010/main" val="23456420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4999"/>
              </a:lnSpc>
              <a:defRPr sz="4799" cap="all" baseline="0">
                <a:solidFill>
                  <a:schemeClr val="bg1"/>
                </a:solidFill>
              </a:defRPr>
            </a:lvl1pPr>
          </a:lstStyle>
          <a:p>
            <a:r>
              <a:rPr lang="en-US" dirty="0"/>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1017251" y="2252664"/>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076577" y="4198939"/>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120517" y="2252664"/>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val="0"/>
              </a:ext>
            </a:extLst>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val="0"/>
              </a:ext>
            </a:extLst>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1042791" y="5195489"/>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5157166" y="3232153"/>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120517" y="5175478"/>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6" y="5081589"/>
            <a:ext cx="4740275" cy="1012825"/>
          </a:xfrm>
        </p:spPr>
        <p:txBody>
          <a:bodyPr/>
          <a:lstStyle>
            <a:lvl1pPr>
              <a:spcBef>
                <a:spcPts val="0"/>
              </a:spcBef>
              <a:defRPr sz="1400" cap="all" baseline="0">
                <a:solidFill>
                  <a:schemeClr val="bg1"/>
                </a:solidFill>
              </a:defRPr>
            </a:lvl1pPr>
            <a:lvl2pPr marL="12697" indent="0">
              <a:buFontTx/>
              <a:buNone/>
              <a:tabLst/>
              <a:defRPr sz="1400">
                <a:solidFill>
                  <a:schemeClr val="bg1"/>
                </a:solidFill>
              </a:defRPr>
            </a:lvl2pPr>
            <a:lvl3pPr marL="12697" indent="0">
              <a:buFontTx/>
              <a:buNone/>
              <a:tabLst/>
              <a:defRPr sz="1400">
                <a:solidFill>
                  <a:schemeClr val="bg1"/>
                </a:solidFill>
              </a:defRPr>
            </a:lvl3pPr>
            <a:lvl4pPr marL="12697" indent="0">
              <a:buFontTx/>
              <a:buNone/>
              <a:tabLst/>
              <a:defRPr sz="1400">
                <a:solidFill>
                  <a:schemeClr val="bg1"/>
                </a:solidFill>
              </a:defRPr>
            </a:lvl4pPr>
            <a:lvl5pPr marL="12697"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5462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87" name="Picture Placeholder 85">
            <a:extLst>
              <a:ext uri="{FF2B5EF4-FFF2-40B4-BE49-F238E27FC236}">
                <a16:creationId xmlns:a16="http://schemas.microsoft.com/office/drawing/2014/main" id="{27C8F013-58D5-4ABD-B2CB-0431FD14933E}"/>
              </a:ext>
            </a:extLst>
          </p:cNvPr>
          <p:cNvSpPr>
            <a:spLocks noGrp="1"/>
          </p:cNvSpPr>
          <p:nvPr>
            <p:ph type="pic" sz="quarter" idx="29"/>
          </p:nvPr>
        </p:nvSpPr>
        <p:spPr>
          <a:xfrm>
            <a:off x="884309" y="918636"/>
            <a:ext cx="950400" cy="687600"/>
          </a:xfrm>
        </p:spPr>
        <p:txBody>
          <a:bodyPr anchor="ctr" anchorCtr="0">
            <a:normAutofit/>
          </a:bodyPr>
          <a:lstStyle>
            <a:lvl1pPr marL="0" indent="0" algn="ctr">
              <a:buNone/>
              <a:defRPr sz="1200"/>
            </a:lvl1pPr>
          </a:lstStyle>
          <a:p>
            <a:r>
              <a:rPr lang="en-US"/>
              <a:t>Click icon to add picture</a:t>
            </a:r>
            <a:endParaRPr lang="ru-RU"/>
          </a:p>
        </p:txBody>
      </p:sp>
      <p:sp>
        <p:nvSpPr>
          <p:cNvPr id="2" name="Title 1">
            <a:extLst>
              <a:ext uri="{FF2B5EF4-FFF2-40B4-BE49-F238E27FC236}">
                <a16:creationId xmlns:a16="http://schemas.microsoft.com/office/drawing/2014/main" id="{B75257CB-11D8-4D35-A676-05EDEFAA2116}"/>
              </a:ext>
            </a:extLst>
          </p:cNvPr>
          <p:cNvSpPr>
            <a:spLocks noGrp="1"/>
          </p:cNvSpPr>
          <p:nvPr>
            <p:ph type="ctrTitle"/>
          </p:nvPr>
        </p:nvSpPr>
        <p:spPr>
          <a:xfrm>
            <a:off x="2731590" y="595088"/>
            <a:ext cx="8617176" cy="793932"/>
          </a:xfrm>
        </p:spPr>
        <p:txBody>
          <a:bodyPr anchor="b">
            <a:normAutofit/>
          </a:bodyPr>
          <a:lstStyle>
            <a:lvl1pPr algn="r">
              <a:defRPr sz="4400" b="1">
                <a:solidFill>
                  <a:schemeClr val="accent1"/>
                </a:solidFill>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FDA622EE-EB76-4F63-BF73-21A4E7D3C73B}"/>
              </a:ext>
            </a:extLst>
          </p:cNvPr>
          <p:cNvSpPr>
            <a:spLocks noGrp="1"/>
          </p:cNvSpPr>
          <p:nvPr>
            <p:ph type="subTitle" idx="1"/>
          </p:nvPr>
        </p:nvSpPr>
        <p:spPr>
          <a:xfrm>
            <a:off x="2731590" y="1404941"/>
            <a:ext cx="8617176" cy="481916"/>
          </a:xfrm>
        </p:spPr>
        <p:txBody>
          <a:bodyPr>
            <a:noAutofit/>
          </a:bodyPr>
          <a:lstStyle>
            <a:lvl1pPr marL="0" indent="0" algn="r">
              <a:buNone/>
              <a:defRPr sz="280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9" name="Rectangle 18">
            <a:extLst>
              <a:ext uri="{FF2B5EF4-FFF2-40B4-BE49-F238E27FC236}">
                <a16:creationId xmlns:a16="http://schemas.microsoft.com/office/drawing/2014/main" id="{50D56C11-4279-4A7A-8ED5-B3CC4B49EBCE}"/>
              </a:ext>
            </a:extLst>
          </p:cNvPr>
          <p:cNvSpPr/>
          <p:nvPr/>
        </p:nvSpPr>
        <p:spPr>
          <a:xfrm>
            <a:off x="874714" y="2404913"/>
            <a:ext cx="11317286" cy="630936"/>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8" name="Text Placeholder 67">
            <a:extLst>
              <a:ext uri="{FF2B5EF4-FFF2-40B4-BE49-F238E27FC236}">
                <a16:creationId xmlns:a16="http://schemas.microsoft.com/office/drawing/2014/main" id="{1448BB1C-FCE0-4368-9454-1C343179F825}"/>
              </a:ext>
            </a:extLst>
          </p:cNvPr>
          <p:cNvSpPr>
            <a:spLocks noGrp="1"/>
          </p:cNvSpPr>
          <p:nvPr>
            <p:ph type="body" sz="quarter" idx="14" hasCustomPrompt="1"/>
          </p:nvPr>
        </p:nvSpPr>
        <p:spPr>
          <a:xfrm>
            <a:off x="999868"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5" name="Text Placeholder 67">
            <a:extLst>
              <a:ext uri="{FF2B5EF4-FFF2-40B4-BE49-F238E27FC236}">
                <a16:creationId xmlns:a16="http://schemas.microsoft.com/office/drawing/2014/main" id="{0F809E17-A64D-4926-86F9-F23BA9D43374}"/>
              </a:ext>
            </a:extLst>
          </p:cNvPr>
          <p:cNvSpPr>
            <a:spLocks noGrp="1"/>
          </p:cNvSpPr>
          <p:nvPr>
            <p:ph type="body" sz="quarter" idx="19" hasCustomPrompt="1"/>
          </p:nvPr>
        </p:nvSpPr>
        <p:spPr>
          <a:xfrm>
            <a:off x="1002003"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Step 1</a:t>
            </a:r>
            <a:endParaRPr lang="ru-RU"/>
          </a:p>
        </p:txBody>
      </p:sp>
      <p:sp>
        <p:nvSpPr>
          <p:cNvPr id="80" name="Text Placeholder 67">
            <a:extLst>
              <a:ext uri="{FF2B5EF4-FFF2-40B4-BE49-F238E27FC236}">
                <a16:creationId xmlns:a16="http://schemas.microsoft.com/office/drawing/2014/main" id="{CEAEBD1B-4DD3-4194-BDB3-E70AEE2E0CDB}"/>
              </a:ext>
            </a:extLst>
          </p:cNvPr>
          <p:cNvSpPr>
            <a:spLocks noGrp="1"/>
          </p:cNvSpPr>
          <p:nvPr>
            <p:ph type="body" sz="quarter" idx="24"/>
          </p:nvPr>
        </p:nvSpPr>
        <p:spPr>
          <a:xfrm>
            <a:off x="999868"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Click to edit Master text styles</a:t>
            </a:r>
          </a:p>
        </p:txBody>
      </p:sp>
      <p:sp>
        <p:nvSpPr>
          <p:cNvPr id="69" name="Text Placeholder 67">
            <a:extLst>
              <a:ext uri="{FF2B5EF4-FFF2-40B4-BE49-F238E27FC236}">
                <a16:creationId xmlns:a16="http://schemas.microsoft.com/office/drawing/2014/main" id="{D78D23EB-5D9F-4540-94A3-08DBF7B8B91F}"/>
              </a:ext>
            </a:extLst>
          </p:cNvPr>
          <p:cNvSpPr>
            <a:spLocks noGrp="1"/>
          </p:cNvSpPr>
          <p:nvPr>
            <p:ph type="body" sz="quarter" idx="15" hasCustomPrompt="1"/>
          </p:nvPr>
        </p:nvSpPr>
        <p:spPr>
          <a:xfrm>
            <a:off x="3076929"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6" name="Text Placeholder 67">
            <a:extLst>
              <a:ext uri="{FF2B5EF4-FFF2-40B4-BE49-F238E27FC236}">
                <a16:creationId xmlns:a16="http://schemas.microsoft.com/office/drawing/2014/main" id="{52C8DAAC-AC34-4ADE-B88F-1C9288A5AEAB}"/>
              </a:ext>
            </a:extLst>
          </p:cNvPr>
          <p:cNvSpPr>
            <a:spLocks noGrp="1"/>
          </p:cNvSpPr>
          <p:nvPr>
            <p:ph type="body" sz="quarter" idx="20" hasCustomPrompt="1"/>
          </p:nvPr>
        </p:nvSpPr>
        <p:spPr>
          <a:xfrm>
            <a:off x="3079064"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Step 2</a:t>
            </a:r>
            <a:endParaRPr lang="ru-RU"/>
          </a:p>
        </p:txBody>
      </p:sp>
      <p:sp>
        <p:nvSpPr>
          <p:cNvPr id="81" name="Text Placeholder 67">
            <a:extLst>
              <a:ext uri="{FF2B5EF4-FFF2-40B4-BE49-F238E27FC236}">
                <a16:creationId xmlns:a16="http://schemas.microsoft.com/office/drawing/2014/main" id="{11C83BFB-0EB8-4D80-943B-BA7A252D4DFE}"/>
              </a:ext>
            </a:extLst>
          </p:cNvPr>
          <p:cNvSpPr>
            <a:spLocks noGrp="1"/>
          </p:cNvSpPr>
          <p:nvPr>
            <p:ph type="body" sz="quarter" idx="25"/>
          </p:nvPr>
        </p:nvSpPr>
        <p:spPr>
          <a:xfrm>
            <a:off x="3076929"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Click to edit Master text styles</a:t>
            </a:r>
          </a:p>
        </p:txBody>
      </p:sp>
      <p:sp>
        <p:nvSpPr>
          <p:cNvPr id="70" name="Text Placeholder 67">
            <a:extLst>
              <a:ext uri="{FF2B5EF4-FFF2-40B4-BE49-F238E27FC236}">
                <a16:creationId xmlns:a16="http://schemas.microsoft.com/office/drawing/2014/main" id="{4ED1DE17-B2BC-417B-BFB0-D3CDF7209734}"/>
              </a:ext>
            </a:extLst>
          </p:cNvPr>
          <p:cNvSpPr>
            <a:spLocks noGrp="1"/>
          </p:cNvSpPr>
          <p:nvPr>
            <p:ph type="body" sz="quarter" idx="16" hasCustomPrompt="1"/>
          </p:nvPr>
        </p:nvSpPr>
        <p:spPr>
          <a:xfrm>
            <a:off x="5153990"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7" name="Text Placeholder 67">
            <a:extLst>
              <a:ext uri="{FF2B5EF4-FFF2-40B4-BE49-F238E27FC236}">
                <a16:creationId xmlns:a16="http://schemas.microsoft.com/office/drawing/2014/main" id="{2406C601-7B6F-4E9D-A973-B2CC92C0DDA5}"/>
              </a:ext>
            </a:extLst>
          </p:cNvPr>
          <p:cNvSpPr>
            <a:spLocks noGrp="1"/>
          </p:cNvSpPr>
          <p:nvPr>
            <p:ph type="body" sz="quarter" idx="21" hasCustomPrompt="1"/>
          </p:nvPr>
        </p:nvSpPr>
        <p:spPr>
          <a:xfrm>
            <a:off x="5156125"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Step 3</a:t>
            </a:r>
            <a:endParaRPr lang="ru-RU"/>
          </a:p>
        </p:txBody>
      </p:sp>
      <p:sp>
        <p:nvSpPr>
          <p:cNvPr id="82" name="Text Placeholder 67">
            <a:extLst>
              <a:ext uri="{FF2B5EF4-FFF2-40B4-BE49-F238E27FC236}">
                <a16:creationId xmlns:a16="http://schemas.microsoft.com/office/drawing/2014/main" id="{1863E5AC-A2CE-4EFB-9433-5F599B2B061F}"/>
              </a:ext>
            </a:extLst>
          </p:cNvPr>
          <p:cNvSpPr>
            <a:spLocks noGrp="1"/>
          </p:cNvSpPr>
          <p:nvPr>
            <p:ph type="body" sz="quarter" idx="26"/>
          </p:nvPr>
        </p:nvSpPr>
        <p:spPr>
          <a:xfrm>
            <a:off x="5153990"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1" name="Text Placeholder 67">
            <a:extLst>
              <a:ext uri="{FF2B5EF4-FFF2-40B4-BE49-F238E27FC236}">
                <a16:creationId xmlns:a16="http://schemas.microsoft.com/office/drawing/2014/main" id="{166A426C-5268-45E2-8D57-A0DC553E0187}"/>
              </a:ext>
            </a:extLst>
          </p:cNvPr>
          <p:cNvSpPr>
            <a:spLocks noGrp="1"/>
          </p:cNvSpPr>
          <p:nvPr>
            <p:ph type="body" sz="quarter" idx="17" hasCustomPrompt="1"/>
          </p:nvPr>
        </p:nvSpPr>
        <p:spPr>
          <a:xfrm>
            <a:off x="7231051"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8" name="Text Placeholder 67">
            <a:extLst>
              <a:ext uri="{FF2B5EF4-FFF2-40B4-BE49-F238E27FC236}">
                <a16:creationId xmlns:a16="http://schemas.microsoft.com/office/drawing/2014/main" id="{84AA07B3-267A-4EF3-884B-C7811E2A82E2}"/>
              </a:ext>
            </a:extLst>
          </p:cNvPr>
          <p:cNvSpPr>
            <a:spLocks noGrp="1"/>
          </p:cNvSpPr>
          <p:nvPr>
            <p:ph type="body" sz="quarter" idx="22" hasCustomPrompt="1"/>
          </p:nvPr>
        </p:nvSpPr>
        <p:spPr>
          <a:xfrm>
            <a:off x="7233186"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Step 4</a:t>
            </a:r>
            <a:endParaRPr lang="ru-RU"/>
          </a:p>
        </p:txBody>
      </p:sp>
      <p:sp>
        <p:nvSpPr>
          <p:cNvPr id="83" name="Text Placeholder 67">
            <a:extLst>
              <a:ext uri="{FF2B5EF4-FFF2-40B4-BE49-F238E27FC236}">
                <a16:creationId xmlns:a16="http://schemas.microsoft.com/office/drawing/2014/main" id="{8200DF41-88E6-45EF-AE9D-B56233AD17E6}"/>
              </a:ext>
            </a:extLst>
          </p:cNvPr>
          <p:cNvSpPr>
            <a:spLocks noGrp="1"/>
          </p:cNvSpPr>
          <p:nvPr>
            <p:ph type="body" sz="quarter" idx="27"/>
          </p:nvPr>
        </p:nvSpPr>
        <p:spPr>
          <a:xfrm>
            <a:off x="7231051"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2" name="Text Placeholder 67">
            <a:extLst>
              <a:ext uri="{FF2B5EF4-FFF2-40B4-BE49-F238E27FC236}">
                <a16:creationId xmlns:a16="http://schemas.microsoft.com/office/drawing/2014/main" id="{27F6FCF2-4954-4E07-BD4A-54040E169886}"/>
              </a:ext>
            </a:extLst>
          </p:cNvPr>
          <p:cNvSpPr>
            <a:spLocks noGrp="1"/>
          </p:cNvSpPr>
          <p:nvPr>
            <p:ph type="body" sz="quarter" idx="18" hasCustomPrompt="1"/>
          </p:nvPr>
        </p:nvSpPr>
        <p:spPr>
          <a:xfrm>
            <a:off x="9308112"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9" name="Text Placeholder 67">
            <a:extLst>
              <a:ext uri="{FF2B5EF4-FFF2-40B4-BE49-F238E27FC236}">
                <a16:creationId xmlns:a16="http://schemas.microsoft.com/office/drawing/2014/main" id="{9752F311-54E4-4A2F-A676-CE541AC3AF22}"/>
              </a:ext>
            </a:extLst>
          </p:cNvPr>
          <p:cNvSpPr>
            <a:spLocks noGrp="1"/>
          </p:cNvSpPr>
          <p:nvPr>
            <p:ph type="body" sz="quarter" idx="23" hasCustomPrompt="1"/>
          </p:nvPr>
        </p:nvSpPr>
        <p:spPr>
          <a:xfrm>
            <a:off x="9310247"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Step 5</a:t>
            </a:r>
            <a:endParaRPr lang="ru-RU"/>
          </a:p>
        </p:txBody>
      </p:sp>
      <p:sp>
        <p:nvSpPr>
          <p:cNvPr id="84" name="Text Placeholder 67">
            <a:extLst>
              <a:ext uri="{FF2B5EF4-FFF2-40B4-BE49-F238E27FC236}">
                <a16:creationId xmlns:a16="http://schemas.microsoft.com/office/drawing/2014/main" id="{293395E1-4412-462F-9A23-3BEF7CCC2498}"/>
              </a:ext>
            </a:extLst>
          </p:cNvPr>
          <p:cNvSpPr>
            <a:spLocks noGrp="1"/>
          </p:cNvSpPr>
          <p:nvPr>
            <p:ph type="body" sz="quarter" idx="28"/>
          </p:nvPr>
        </p:nvSpPr>
        <p:spPr>
          <a:xfrm>
            <a:off x="9308112"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43" name="Straight Connector 42">
            <a:extLst>
              <a:ext uri="{FF2B5EF4-FFF2-40B4-BE49-F238E27FC236}">
                <a16:creationId xmlns:a16="http://schemas.microsoft.com/office/drawing/2014/main" id="{DA423E63-093D-4A99-8C31-28E180F8111E}"/>
              </a:ext>
            </a:extLst>
          </p:cNvPr>
          <p:cNvCxnSpPr>
            <a:cxnSpLocks/>
          </p:cNvCxnSpPr>
          <p:nvPr/>
        </p:nvCxnSpPr>
        <p:spPr>
          <a:xfrm>
            <a:off x="919331" y="2404913"/>
            <a:ext cx="11304000" cy="0"/>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1F79A9D-F468-4B5C-9092-EE37C9E345F1}"/>
              </a:ext>
            </a:extLst>
          </p:cNvPr>
          <p:cNvSpPr>
            <a:spLocks noGrp="1"/>
          </p:cNvSpPr>
          <p:nvPr>
            <p:ph type="dt" sz="half" idx="10"/>
          </p:nvPr>
        </p:nvSpPr>
        <p:spPr/>
        <p:txBody>
          <a:bodyPr/>
          <a:lstStyle>
            <a:lvl1pPr>
              <a:defRPr>
                <a:solidFill>
                  <a:schemeClr val="accent3"/>
                </a:solidFill>
              </a:defRPr>
            </a:lvl1pPr>
          </a:lstStyle>
          <a:p>
            <a:fld id="{DD7BAE34-7B89-4EE0-8329-82D8491B20E5}" type="datetime3">
              <a:rPr lang="en-US" smtClean="0"/>
              <a:t>21 March 2023</a:t>
            </a:fld>
            <a:endParaRPr lang="ru-RU"/>
          </a:p>
        </p:txBody>
      </p:sp>
      <p:sp>
        <p:nvSpPr>
          <p:cNvPr id="5" name="Footer Placeholder 4">
            <a:extLst>
              <a:ext uri="{FF2B5EF4-FFF2-40B4-BE49-F238E27FC236}">
                <a16:creationId xmlns:a16="http://schemas.microsoft.com/office/drawing/2014/main" id="{48650B2E-E157-4C0C-94EB-9A67DEC033FC}"/>
              </a:ext>
            </a:extLst>
          </p:cNvPr>
          <p:cNvSpPr>
            <a:spLocks noGrp="1"/>
          </p:cNvSpPr>
          <p:nvPr>
            <p:ph type="ftr" sz="quarter" idx="11"/>
          </p:nvPr>
        </p:nvSpPr>
        <p:spPr/>
        <p:txBody>
          <a:bodyPr/>
          <a:lstStyle>
            <a:lvl1pPr>
              <a:defRPr>
                <a:solidFill>
                  <a:schemeClr val="accent1"/>
                </a:solidFill>
              </a:defRPr>
            </a:lvl1pPr>
          </a:lstStyle>
          <a:p>
            <a:endParaRPr lang="ru-RU"/>
          </a:p>
        </p:txBody>
      </p:sp>
      <p:sp>
        <p:nvSpPr>
          <p:cNvPr id="6" name="Slide Number Placeholder 5">
            <a:extLst>
              <a:ext uri="{FF2B5EF4-FFF2-40B4-BE49-F238E27FC236}">
                <a16:creationId xmlns:a16="http://schemas.microsoft.com/office/drawing/2014/main" id="{7D0D0389-9377-4F66-90DE-3BF0280F595D}"/>
              </a:ext>
            </a:extLst>
          </p:cNvPr>
          <p:cNvSpPr>
            <a:spLocks noGrp="1"/>
          </p:cNvSpPr>
          <p:nvPr>
            <p:ph type="sldNum" sz="quarter" idx="12"/>
          </p:nvPr>
        </p:nvSpPr>
        <p:spPr/>
        <p:txBody>
          <a:bodyPr/>
          <a:lstStyle/>
          <a:p>
            <a:fld id="{F12BCE6D-2A1E-4646-93E3-6AF521366380}" type="slidenum">
              <a:rPr lang="en-US" smtClean="0"/>
              <a:t>‹#›</a:t>
            </a:fld>
            <a:endParaRPr lang="en-US"/>
          </a:p>
        </p:txBody>
      </p:sp>
      <p:grpSp>
        <p:nvGrpSpPr>
          <p:cNvPr id="38" name="Group 37">
            <a:extLst>
              <a:ext uri="{FF2B5EF4-FFF2-40B4-BE49-F238E27FC236}">
                <a16:creationId xmlns:a16="http://schemas.microsoft.com/office/drawing/2014/main" id="{045D4B62-FDA7-488E-8EA0-68805217F9F0}"/>
              </a:ext>
            </a:extLst>
          </p:cNvPr>
          <p:cNvGrpSpPr/>
          <p:nvPr/>
        </p:nvGrpSpPr>
        <p:grpSpPr>
          <a:xfrm>
            <a:off x="9128023" y="2331516"/>
            <a:ext cx="137160" cy="2999323"/>
            <a:chOff x="882917" y="2474883"/>
            <a:chExt cx="137160" cy="2999323"/>
          </a:xfrm>
        </p:grpSpPr>
        <p:cxnSp>
          <p:nvCxnSpPr>
            <p:cNvPr id="39" name="Straight Connector 38">
              <a:extLst>
                <a:ext uri="{FF2B5EF4-FFF2-40B4-BE49-F238E27FC236}">
                  <a16:creationId xmlns:a16="http://schemas.microsoft.com/office/drawing/2014/main" id="{EE9FF919-D5B6-40BE-8340-99395C67A80B}"/>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744F83E-0A7E-487F-94AD-18862D8C1DA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1" name="Oval 40">
              <a:extLst>
                <a:ext uri="{FF2B5EF4-FFF2-40B4-BE49-F238E27FC236}">
                  <a16:creationId xmlns:a16="http://schemas.microsoft.com/office/drawing/2014/main" id="{2604EFAD-8591-44A8-B023-93F6CBAA8FBB}"/>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cxnSp>
        <p:nvCxnSpPr>
          <p:cNvPr id="44" name="Straight Connector 43">
            <a:extLst>
              <a:ext uri="{FF2B5EF4-FFF2-40B4-BE49-F238E27FC236}">
                <a16:creationId xmlns:a16="http://schemas.microsoft.com/office/drawing/2014/main" id="{FCC36F7E-FD23-48F3-A09A-9CC43031B561}"/>
              </a:ext>
            </a:extLst>
          </p:cNvPr>
          <p:cNvCxnSpPr>
            <a:cxnSpLocks/>
          </p:cNvCxnSpPr>
          <p:nvPr/>
        </p:nvCxnSpPr>
        <p:spPr>
          <a:xfrm>
            <a:off x="951496" y="3032671"/>
            <a:ext cx="11240503" cy="0"/>
          </a:xfrm>
          <a:prstGeom prst="line">
            <a:avLst/>
          </a:prstGeom>
          <a:ln w="7239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A1B849D-4DD4-48E2-919C-6D027EBF0C55}"/>
              </a:ext>
            </a:extLst>
          </p:cNvPr>
          <p:cNvGrpSpPr/>
          <p:nvPr/>
        </p:nvGrpSpPr>
        <p:grpSpPr>
          <a:xfrm>
            <a:off x="813989" y="2331516"/>
            <a:ext cx="137162" cy="2999323"/>
            <a:chOff x="882915" y="2453736"/>
            <a:chExt cx="137162" cy="2999323"/>
          </a:xfrm>
        </p:grpSpPr>
        <p:cxnSp>
          <p:nvCxnSpPr>
            <p:cNvPr id="21" name="Straight Connector 20">
              <a:extLst>
                <a:ext uri="{FF2B5EF4-FFF2-40B4-BE49-F238E27FC236}">
                  <a16:creationId xmlns:a16="http://schemas.microsoft.com/office/drawing/2014/main" id="{2735FDD3-D29F-4144-B941-C78FD2EDEC8F}"/>
                </a:ext>
              </a:extLst>
            </p:cNvPr>
            <p:cNvCxnSpPr/>
            <p:nvPr userDrawn="1"/>
          </p:nvCxnSpPr>
          <p:spPr>
            <a:xfrm>
              <a:off x="951497" y="2522316"/>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CCA69E7-7E62-48D3-BECA-3195D6013009}"/>
                </a:ext>
              </a:extLst>
            </p:cNvPr>
            <p:cNvSpPr/>
            <p:nvPr userDrawn="1"/>
          </p:nvSpPr>
          <p:spPr>
            <a:xfrm>
              <a:off x="882915" y="245373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4" name="Oval 23">
              <a:extLst>
                <a:ext uri="{FF2B5EF4-FFF2-40B4-BE49-F238E27FC236}">
                  <a16:creationId xmlns:a16="http://schemas.microsoft.com/office/drawing/2014/main" id="{7372AC68-B45F-427C-BCD5-D1C11A81DEFD}"/>
                </a:ext>
              </a:extLst>
            </p:cNvPr>
            <p:cNvSpPr/>
            <p:nvPr userDrawn="1"/>
          </p:nvSpPr>
          <p:spPr>
            <a:xfrm>
              <a:off x="882917" y="5315899"/>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49" name="Group 48">
            <a:extLst>
              <a:ext uri="{FF2B5EF4-FFF2-40B4-BE49-F238E27FC236}">
                <a16:creationId xmlns:a16="http://schemas.microsoft.com/office/drawing/2014/main" id="{063908B3-7B94-471C-A3B6-4DD1BAD057EC}"/>
              </a:ext>
            </a:extLst>
          </p:cNvPr>
          <p:cNvGrpSpPr/>
          <p:nvPr/>
        </p:nvGrpSpPr>
        <p:grpSpPr>
          <a:xfrm>
            <a:off x="750918" y="2898634"/>
            <a:ext cx="265176" cy="265176"/>
            <a:chOff x="818907" y="3062958"/>
            <a:chExt cx="265176" cy="265176"/>
          </a:xfrm>
        </p:grpSpPr>
        <p:sp>
          <p:nvSpPr>
            <p:cNvPr id="47" name="Oval 46">
              <a:extLst>
                <a:ext uri="{FF2B5EF4-FFF2-40B4-BE49-F238E27FC236}">
                  <a16:creationId xmlns:a16="http://schemas.microsoft.com/office/drawing/2014/main" id="{4EBB9D0A-1778-4373-AD41-62E890959DCF}"/>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8" name="Oval 47">
              <a:extLst>
                <a:ext uri="{FF2B5EF4-FFF2-40B4-BE49-F238E27FC236}">
                  <a16:creationId xmlns:a16="http://schemas.microsoft.com/office/drawing/2014/main" id="{5C3271EA-E74D-4A74-B991-5C50166C37A5}"/>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26" name="Group 25">
            <a:extLst>
              <a:ext uri="{FF2B5EF4-FFF2-40B4-BE49-F238E27FC236}">
                <a16:creationId xmlns:a16="http://schemas.microsoft.com/office/drawing/2014/main" id="{F9A6FF48-4AA4-4CD2-B31D-B7049F9C4092}"/>
              </a:ext>
            </a:extLst>
          </p:cNvPr>
          <p:cNvGrpSpPr/>
          <p:nvPr/>
        </p:nvGrpSpPr>
        <p:grpSpPr>
          <a:xfrm>
            <a:off x="2908500" y="2331516"/>
            <a:ext cx="137160" cy="2999323"/>
            <a:chOff x="882917" y="2474883"/>
            <a:chExt cx="137160" cy="2999323"/>
          </a:xfrm>
        </p:grpSpPr>
        <p:cxnSp>
          <p:nvCxnSpPr>
            <p:cNvPr id="27" name="Straight Connector 26">
              <a:extLst>
                <a:ext uri="{FF2B5EF4-FFF2-40B4-BE49-F238E27FC236}">
                  <a16:creationId xmlns:a16="http://schemas.microsoft.com/office/drawing/2014/main" id="{9E7874F7-CC98-4D64-8517-87F53501C42F}"/>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6453AEA-ACAA-4861-B099-D90257B9BAF8}"/>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9" name="Oval 28">
              <a:extLst>
                <a:ext uri="{FF2B5EF4-FFF2-40B4-BE49-F238E27FC236}">
                  <a16:creationId xmlns:a16="http://schemas.microsoft.com/office/drawing/2014/main" id="{CA8484F9-DBBB-48DB-8CBC-A0E91BBD8207}"/>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0" name="Group 49">
            <a:extLst>
              <a:ext uri="{FF2B5EF4-FFF2-40B4-BE49-F238E27FC236}">
                <a16:creationId xmlns:a16="http://schemas.microsoft.com/office/drawing/2014/main" id="{787AB91B-1402-478A-9277-84A12987C1FE}"/>
              </a:ext>
            </a:extLst>
          </p:cNvPr>
          <p:cNvGrpSpPr/>
          <p:nvPr/>
        </p:nvGrpSpPr>
        <p:grpSpPr>
          <a:xfrm>
            <a:off x="2847246" y="2898634"/>
            <a:ext cx="265176" cy="265176"/>
            <a:chOff x="818907" y="3062958"/>
            <a:chExt cx="265176" cy="265176"/>
          </a:xfrm>
        </p:grpSpPr>
        <p:sp>
          <p:nvSpPr>
            <p:cNvPr id="51" name="Oval 50">
              <a:extLst>
                <a:ext uri="{FF2B5EF4-FFF2-40B4-BE49-F238E27FC236}">
                  <a16:creationId xmlns:a16="http://schemas.microsoft.com/office/drawing/2014/main" id="{BEFCF036-CEA4-48A8-A00F-9F64AE548E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2" name="Oval 51">
              <a:extLst>
                <a:ext uri="{FF2B5EF4-FFF2-40B4-BE49-F238E27FC236}">
                  <a16:creationId xmlns:a16="http://schemas.microsoft.com/office/drawing/2014/main" id="{5EE24256-9159-4D60-B60A-3498FC98CD0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3" name="Group 52">
            <a:extLst>
              <a:ext uri="{FF2B5EF4-FFF2-40B4-BE49-F238E27FC236}">
                <a16:creationId xmlns:a16="http://schemas.microsoft.com/office/drawing/2014/main" id="{FA8C6DB1-44F7-483A-950F-B873D1D5B8D3}"/>
              </a:ext>
            </a:extLst>
          </p:cNvPr>
          <p:cNvGrpSpPr/>
          <p:nvPr/>
        </p:nvGrpSpPr>
        <p:grpSpPr>
          <a:xfrm>
            <a:off x="9064951" y="2898634"/>
            <a:ext cx="265176" cy="265176"/>
            <a:chOff x="818907" y="3062958"/>
            <a:chExt cx="265176" cy="265176"/>
          </a:xfrm>
        </p:grpSpPr>
        <p:sp>
          <p:nvSpPr>
            <p:cNvPr id="54" name="Oval 53">
              <a:extLst>
                <a:ext uri="{FF2B5EF4-FFF2-40B4-BE49-F238E27FC236}">
                  <a16:creationId xmlns:a16="http://schemas.microsoft.com/office/drawing/2014/main" id="{E71AB570-1EDA-457E-B564-1F63367035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5" name="Oval 54">
              <a:extLst>
                <a:ext uri="{FF2B5EF4-FFF2-40B4-BE49-F238E27FC236}">
                  <a16:creationId xmlns:a16="http://schemas.microsoft.com/office/drawing/2014/main" id="{01CF7F51-5306-450B-9581-297B7DA9535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30" name="Group 29">
            <a:extLst>
              <a:ext uri="{FF2B5EF4-FFF2-40B4-BE49-F238E27FC236}">
                <a16:creationId xmlns:a16="http://schemas.microsoft.com/office/drawing/2014/main" id="{D88F938B-6889-476B-9F04-50877A3FFB94}"/>
              </a:ext>
            </a:extLst>
          </p:cNvPr>
          <p:cNvGrpSpPr/>
          <p:nvPr/>
        </p:nvGrpSpPr>
        <p:grpSpPr>
          <a:xfrm>
            <a:off x="5003010" y="2331516"/>
            <a:ext cx="137160" cy="2999323"/>
            <a:chOff x="882917" y="2474883"/>
            <a:chExt cx="137160" cy="2999323"/>
          </a:xfrm>
        </p:grpSpPr>
        <p:cxnSp>
          <p:nvCxnSpPr>
            <p:cNvPr id="31" name="Straight Connector 30">
              <a:extLst>
                <a:ext uri="{FF2B5EF4-FFF2-40B4-BE49-F238E27FC236}">
                  <a16:creationId xmlns:a16="http://schemas.microsoft.com/office/drawing/2014/main" id="{979342DA-D3C1-4717-B6CC-2654C333D29D}"/>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CB6D1AF-ADDB-42D5-BEB9-99A7EE07025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3" name="Oval 32">
              <a:extLst>
                <a:ext uri="{FF2B5EF4-FFF2-40B4-BE49-F238E27FC236}">
                  <a16:creationId xmlns:a16="http://schemas.microsoft.com/office/drawing/2014/main" id="{C986ED45-F31E-4EB9-BB0F-3079602EB4A2}"/>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57" name="Oval 56">
            <a:extLst>
              <a:ext uri="{FF2B5EF4-FFF2-40B4-BE49-F238E27FC236}">
                <a16:creationId xmlns:a16="http://schemas.microsoft.com/office/drawing/2014/main" id="{923CFC93-94E9-4366-8810-F0ACAFD54CFD}"/>
              </a:ext>
            </a:extLst>
          </p:cNvPr>
          <p:cNvSpPr/>
          <p:nvPr/>
        </p:nvSpPr>
        <p:spPr>
          <a:xfrm>
            <a:off x="4938426" y="289863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8" name="Oval 57">
            <a:extLst>
              <a:ext uri="{FF2B5EF4-FFF2-40B4-BE49-F238E27FC236}">
                <a16:creationId xmlns:a16="http://schemas.microsoft.com/office/drawing/2014/main" id="{0D6790E5-47B0-4794-ADB1-4FC8402D665C}"/>
              </a:ext>
            </a:extLst>
          </p:cNvPr>
          <p:cNvSpPr/>
          <p:nvPr/>
        </p:nvSpPr>
        <p:spPr>
          <a:xfrm>
            <a:off x="5002434" y="296264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34" name="Group 33">
            <a:extLst>
              <a:ext uri="{FF2B5EF4-FFF2-40B4-BE49-F238E27FC236}">
                <a16:creationId xmlns:a16="http://schemas.microsoft.com/office/drawing/2014/main" id="{596C3237-54C9-480C-AABB-5A95AB84DF38}"/>
              </a:ext>
            </a:extLst>
          </p:cNvPr>
          <p:cNvGrpSpPr/>
          <p:nvPr/>
        </p:nvGrpSpPr>
        <p:grpSpPr>
          <a:xfrm>
            <a:off x="7097520" y="2331516"/>
            <a:ext cx="137160" cy="2999323"/>
            <a:chOff x="882917" y="2474883"/>
            <a:chExt cx="137160" cy="2999323"/>
          </a:xfrm>
        </p:grpSpPr>
        <p:cxnSp>
          <p:nvCxnSpPr>
            <p:cNvPr id="35" name="Straight Connector 34">
              <a:extLst>
                <a:ext uri="{FF2B5EF4-FFF2-40B4-BE49-F238E27FC236}">
                  <a16:creationId xmlns:a16="http://schemas.microsoft.com/office/drawing/2014/main" id="{2B1C5BC3-88E2-4319-B05B-55A77D959B8C}"/>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AD3DDE-89C5-4CB3-A7C4-52A77D798D0A}"/>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7" name="Oval 36">
              <a:extLst>
                <a:ext uri="{FF2B5EF4-FFF2-40B4-BE49-F238E27FC236}">
                  <a16:creationId xmlns:a16="http://schemas.microsoft.com/office/drawing/2014/main" id="{E492ADD7-891E-47B3-B12A-0B729BD59B7C}"/>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9" name="Group 58">
            <a:extLst>
              <a:ext uri="{FF2B5EF4-FFF2-40B4-BE49-F238E27FC236}">
                <a16:creationId xmlns:a16="http://schemas.microsoft.com/office/drawing/2014/main" id="{46626098-B638-41DE-A19F-347385124AF0}"/>
              </a:ext>
            </a:extLst>
          </p:cNvPr>
          <p:cNvGrpSpPr/>
          <p:nvPr/>
        </p:nvGrpSpPr>
        <p:grpSpPr>
          <a:xfrm>
            <a:off x="7036590" y="2898634"/>
            <a:ext cx="265176" cy="265176"/>
            <a:chOff x="821985" y="3062284"/>
            <a:chExt cx="265176" cy="265176"/>
          </a:xfrm>
        </p:grpSpPr>
        <p:sp>
          <p:nvSpPr>
            <p:cNvPr id="60" name="Oval 59">
              <a:extLst>
                <a:ext uri="{FF2B5EF4-FFF2-40B4-BE49-F238E27FC236}">
                  <a16:creationId xmlns:a16="http://schemas.microsoft.com/office/drawing/2014/main" id="{BFDD77FF-4A87-4A8F-9110-8D6977A8ED44}"/>
                </a:ext>
              </a:extLst>
            </p:cNvPr>
            <p:cNvSpPr/>
            <p:nvPr userDrawn="1"/>
          </p:nvSpPr>
          <p:spPr>
            <a:xfrm>
              <a:off x="821985" y="306228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1" name="Oval 60">
              <a:extLst>
                <a:ext uri="{FF2B5EF4-FFF2-40B4-BE49-F238E27FC236}">
                  <a16:creationId xmlns:a16="http://schemas.microsoft.com/office/drawing/2014/main" id="{D6ECC322-F330-4C26-AC6A-506672D90A6F}"/>
                </a:ext>
              </a:extLst>
            </p:cNvPr>
            <p:cNvSpPr/>
            <p:nvPr userDrawn="1"/>
          </p:nvSpPr>
          <p:spPr>
            <a:xfrm>
              <a:off x="885993" y="312629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Tree>
    <p:extLst>
      <p:ext uri="{BB962C8B-B14F-4D97-AF65-F5344CB8AC3E}">
        <p14:creationId xmlns:p14="http://schemas.microsoft.com/office/powerpoint/2010/main" val="3930653073"/>
      </p:ext>
    </p:extLst>
  </p:cSld>
  <p:clrMapOvr>
    <a:masterClrMapping/>
  </p:clrMapOvr>
  <p:extLst>
    <p:ext uri="{DCECCB84-F9BA-43D5-87BE-67443E8EF086}">
      <p15:sldGuideLst xmlns:p15="http://schemas.microsoft.com/office/powerpoint/2012/main">
        <p15:guide id="1" orient="horz" pos="572">
          <p15:clr>
            <a:srgbClr val="FBAE40"/>
          </p15:clr>
        </p15:guide>
        <p15:guide id="2" pos="551">
          <p15:clr>
            <a:srgbClr val="FBAE40"/>
          </p15:clr>
        </p15:guide>
        <p15:guide id="3" pos="7080">
          <p15:clr>
            <a:srgbClr val="FBAE40"/>
          </p15:clr>
        </p15:guide>
        <p15:guide id="4" orient="horz" pos="37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Slide Number Placeholder 1">
            <a:extLst>
              <a:ext uri="{FF2B5EF4-FFF2-40B4-BE49-F238E27FC236}">
                <a16:creationId xmlns:a16="http://schemas.microsoft.com/office/drawing/2014/main" id="{A7DF227E-5436-AF49-BDD3-099D254EC155}"/>
              </a:ext>
            </a:extLst>
          </p:cNvPr>
          <p:cNvSpPr>
            <a:spLocks noGrp="1"/>
          </p:cNvSpPr>
          <p:nvPr>
            <p:ph type="sldNum" sz="quarter" idx="10"/>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2309331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4" name="Google Shape;441;p65">
            <a:extLst>
              <a:ext uri="{FF2B5EF4-FFF2-40B4-BE49-F238E27FC236}">
                <a16:creationId xmlns:a16="http://schemas.microsoft.com/office/drawing/2014/main" id="{C75E0732-0A11-854B-9136-9B46F9B6FF3F}"/>
              </a:ext>
            </a:extLst>
          </p:cNvPr>
          <p:cNvSpPr/>
          <p:nvPr userDrawn="1"/>
        </p:nvSpPr>
        <p:spPr>
          <a:xfrm>
            <a:off x="-1" y="0"/>
            <a:ext cx="10399363" cy="6857833"/>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Content Placeholder 6">
            <a:extLst>
              <a:ext uri="{FF2B5EF4-FFF2-40B4-BE49-F238E27FC236}">
                <a16:creationId xmlns:a16="http://schemas.microsoft.com/office/drawing/2014/main" id="{D39D79D4-772B-624F-9C25-057811653617}"/>
              </a:ext>
            </a:extLst>
          </p:cNvPr>
          <p:cNvSpPr>
            <a:spLocks noGrp="1"/>
          </p:cNvSpPr>
          <p:nvPr>
            <p:ph sz="quarter" idx="14"/>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US"/>
              <a:t>Click to edit Master text styles</a:t>
            </a:r>
          </a:p>
          <a:p>
            <a:pPr lvl="1"/>
            <a:r>
              <a:rPr lang="en-US"/>
              <a:t>Second level</a:t>
            </a:r>
          </a:p>
        </p:txBody>
      </p:sp>
      <p:sp>
        <p:nvSpPr>
          <p:cNvPr id="18" name="Google Shape;807;p76">
            <a:extLst>
              <a:ext uri="{FF2B5EF4-FFF2-40B4-BE49-F238E27FC236}">
                <a16:creationId xmlns:a16="http://schemas.microsoft.com/office/drawing/2014/main" id="{135AAE60-69C4-E749-94DE-1EE558BF3835}"/>
              </a:ext>
            </a:extLst>
          </p:cNvPr>
          <p:cNvSpPr/>
          <p:nvPr userDrawn="1"/>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itle 7">
            <a:extLst>
              <a:ext uri="{FF2B5EF4-FFF2-40B4-BE49-F238E27FC236}">
                <a16:creationId xmlns:a16="http://schemas.microsoft.com/office/drawing/2014/main" id="{3121C19F-96CE-9546-ACB2-43B3399EEF76}"/>
              </a:ext>
            </a:extLst>
          </p:cNvPr>
          <p:cNvSpPr>
            <a:spLocks noGrp="1"/>
          </p:cNvSpPr>
          <p:nvPr>
            <p:ph type="title"/>
          </p:nvPr>
        </p:nvSpPr>
        <p:spPr>
          <a:xfrm>
            <a:off x="688183" y="1375454"/>
            <a:ext cx="8589632" cy="199438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F70A3A-6E96-DF46-BEA1-447A3C301B80}"/>
              </a:ext>
            </a:extLst>
          </p:cNvPr>
          <p:cNvSpPr>
            <a:spLocks noGrp="1"/>
          </p:cNvSpPr>
          <p:nvPr>
            <p:ph type="sldNum" sz="quarter" idx="15"/>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170221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itle 7">
            <a:extLst>
              <a:ext uri="{FF2B5EF4-FFF2-40B4-BE49-F238E27FC236}">
                <a16:creationId xmlns:a16="http://schemas.microsoft.com/office/drawing/2014/main" id="{62E1FFEC-F440-5E47-AEA6-D99246227B69}"/>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19C4CC67-BD5D-E449-92D0-E2C3BDDA6BE4}"/>
              </a:ext>
            </a:extLst>
          </p:cNvPr>
          <p:cNvSpPr>
            <a:spLocks noGrp="1"/>
          </p:cNvSpPr>
          <p:nvPr>
            <p:ph type="sldNum" sz="quarter" idx="15"/>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1442479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hasCustomPrompt="1"/>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GB"/>
              <a:t>Management</a:t>
            </a:r>
          </a:p>
          <a:p>
            <a:pPr lvl="1"/>
            <a:r>
              <a:rPr lang="en-GB"/>
              <a:t>Team</a:t>
            </a:r>
            <a:endParaRPr lang="en-US"/>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Picture Placeholder 5">
            <a:extLst>
              <a:ext uri="{FF2B5EF4-FFF2-40B4-BE49-F238E27FC236}">
                <a16:creationId xmlns:a16="http://schemas.microsoft.com/office/drawing/2014/main" id="{56943FF4-1639-F941-9124-C05F6EB68D21}"/>
              </a:ext>
            </a:extLst>
          </p:cNvPr>
          <p:cNvSpPr>
            <a:spLocks noGrp="1"/>
          </p:cNvSpPr>
          <p:nvPr>
            <p:ph type="pic" sz="quarter" idx="15"/>
          </p:nvPr>
        </p:nvSpPr>
        <p:spPr>
          <a:xfrm>
            <a:off x="688975" y="1566863"/>
            <a:ext cx="1854200" cy="1234800"/>
          </a:xfrm>
        </p:spPr>
        <p:txBody>
          <a:bodyPr>
            <a:normAutofit/>
          </a:bodyPr>
          <a:lstStyle>
            <a:lvl1pPr>
              <a:defRPr sz="1000"/>
            </a:lvl1pPr>
          </a:lstStyle>
          <a:p>
            <a:r>
              <a:rPr lang="en-US"/>
              <a:t>Click icon to add picture</a:t>
            </a:r>
          </a:p>
        </p:txBody>
      </p:sp>
      <p:sp>
        <p:nvSpPr>
          <p:cNvPr id="13" name="Text Placeholder 12">
            <a:extLst>
              <a:ext uri="{FF2B5EF4-FFF2-40B4-BE49-F238E27FC236}">
                <a16:creationId xmlns:a16="http://schemas.microsoft.com/office/drawing/2014/main" id="{64B7B618-E2C6-E149-9A36-BB4D4D15556F}"/>
              </a:ext>
            </a:extLst>
          </p:cNvPr>
          <p:cNvSpPr>
            <a:spLocks noGrp="1"/>
          </p:cNvSpPr>
          <p:nvPr>
            <p:ph type="body" sz="quarter" idx="16" hasCustomPrompt="1"/>
          </p:nvPr>
        </p:nvSpPr>
        <p:spPr>
          <a:xfrm>
            <a:off x="688184" y="3033239"/>
            <a:ext cx="1664723" cy="1103312"/>
          </a:xfrm>
        </p:spPr>
        <p:txBody>
          <a:bodyPr/>
          <a:lstStyle>
            <a:lvl4pPr>
              <a:spcBef>
                <a:spcPts val="1000"/>
              </a:spcBef>
              <a:defRPr sz="1000">
                <a:solidFill>
                  <a:srgbClr val="0075C9"/>
                </a:solidFill>
              </a:defRPr>
            </a:lvl4pPr>
          </a:lstStyle>
          <a:p>
            <a:pPr lvl="2"/>
            <a:r>
              <a:rPr lang="en-GB"/>
              <a:t>First</a:t>
            </a:r>
          </a:p>
          <a:p>
            <a:pPr lvl="2"/>
            <a:r>
              <a:rPr lang="en-GB"/>
              <a:t>Last</a:t>
            </a:r>
          </a:p>
          <a:p>
            <a:pPr lvl="3"/>
            <a:r>
              <a:rPr lang="en-GB"/>
              <a:t>Title</a:t>
            </a:r>
            <a:endParaRPr lang="en-US"/>
          </a:p>
        </p:txBody>
      </p:sp>
      <p:sp>
        <p:nvSpPr>
          <p:cNvPr id="15" name="Picture Placeholder 5">
            <a:extLst>
              <a:ext uri="{FF2B5EF4-FFF2-40B4-BE49-F238E27FC236}">
                <a16:creationId xmlns:a16="http://schemas.microsoft.com/office/drawing/2014/main" id="{C11D7721-783C-0F4C-BDEB-EAA7776C8C52}"/>
              </a:ext>
            </a:extLst>
          </p:cNvPr>
          <p:cNvSpPr>
            <a:spLocks noGrp="1"/>
          </p:cNvSpPr>
          <p:nvPr>
            <p:ph type="pic" sz="quarter" idx="17"/>
          </p:nvPr>
        </p:nvSpPr>
        <p:spPr>
          <a:xfrm>
            <a:off x="2543966" y="1566863"/>
            <a:ext cx="1854200" cy="1234800"/>
          </a:xfrm>
        </p:spPr>
        <p:txBody>
          <a:bodyPr>
            <a:normAutofit/>
          </a:bodyPr>
          <a:lstStyle>
            <a:lvl1pPr>
              <a:defRPr sz="1000"/>
            </a:lvl1pPr>
          </a:lstStyle>
          <a:p>
            <a:r>
              <a:rPr lang="en-US"/>
              <a:t>Click icon to add picture</a:t>
            </a:r>
          </a:p>
        </p:txBody>
      </p:sp>
      <p:sp>
        <p:nvSpPr>
          <p:cNvPr id="16" name="Text Placeholder 12">
            <a:extLst>
              <a:ext uri="{FF2B5EF4-FFF2-40B4-BE49-F238E27FC236}">
                <a16:creationId xmlns:a16="http://schemas.microsoft.com/office/drawing/2014/main" id="{D1DA73ED-C31E-A34E-8394-D17A9C160913}"/>
              </a:ext>
            </a:extLst>
          </p:cNvPr>
          <p:cNvSpPr>
            <a:spLocks noGrp="1"/>
          </p:cNvSpPr>
          <p:nvPr>
            <p:ph type="body" sz="quarter" idx="18" hasCustomPrompt="1"/>
          </p:nvPr>
        </p:nvSpPr>
        <p:spPr>
          <a:xfrm>
            <a:off x="2543175" y="3033239"/>
            <a:ext cx="1664723" cy="1103312"/>
          </a:xfrm>
        </p:spPr>
        <p:txBody>
          <a:bodyPr/>
          <a:lstStyle>
            <a:lvl4pPr>
              <a:spcBef>
                <a:spcPts val="1000"/>
              </a:spcBef>
              <a:defRPr sz="1000">
                <a:solidFill>
                  <a:srgbClr val="0075C9"/>
                </a:solidFill>
              </a:defRPr>
            </a:lvl4pPr>
          </a:lstStyle>
          <a:p>
            <a:pPr lvl="2"/>
            <a:r>
              <a:rPr lang="en-GB"/>
              <a:t>First</a:t>
            </a:r>
          </a:p>
          <a:p>
            <a:pPr lvl="2"/>
            <a:r>
              <a:rPr lang="en-GB"/>
              <a:t>Last</a:t>
            </a:r>
          </a:p>
          <a:p>
            <a:pPr lvl="3"/>
            <a:r>
              <a:rPr lang="en-GB"/>
              <a:t>Title</a:t>
            </a:r>
            <a:endParaRPr lang="en-US"/>
          </a:p>
        </p:txBody>
      </p:sp>
      <p:sp>
        <p:nvSpPr>
          <p:cNvPr id="17" name="Picture Placeholder 5">
            <a:extLst>
              <a:ext uri="{FF2B5EF4-FFF2-40B4-BE49-F238E27FC236}">
                <a16:creationId xmlns:a16="http://schemas.microsoft.com/office/drawing/2014/main" id="{9E1833F9-3C36-CD47-B302-006E7830C610}"/>
              </a:ext>
            </a:extLst>
          </p:cNvPr>
          <p:cNvSpPr>
            <a:spLocks noGrp="1"/>
          </p:cNvSpPr>
          <p:nvPr>
            <p:ph type="pic" sz="quarter" idx="19"/>
          </p:nvPr>
        </p:nvSpPr>
        <p:spPr>
          <a:xfrm>
            <a:off x="4398957" y="1566863"/>
            <a:ext cx="1854200" cy="1234800"/>
          </a:xfrm>
        </p:spPr>
        <p:txBody>
          <a:bodyPr>
            <a:normAutofit/>
          </a:bodyPr>
          <a:lstStyle>
            <a:lvl1pPr>
              <a:defRPr sz="1000"/>
            </a:lvl1pPr>
          </a:lstStyle>
          <a:p>
            <a:r>
              <a:rPr lang="en-US"/>
              <a:t>Click icon to add picture</a:t>
            </a:r>
          </a:p>
        </p:txBody>
      </p:sp>
      <p:sp>
        <p:nvSpPr>
          <p:cNvPr id="18" name="Text Placeholder 12">
            <a:extLst>
              <a:ext uri="{FF2B5EF4-FFF2-40B4-BE49-F238E27FC236}">
                <a16:creationId xmlns:a16="http://schemas.microsoft.com/office/drawing/2014/main" id="{DC5171C1-89AD-2249-95A0-4CC70DC5D9EB}"/>
              </a:ext>
            </a:extLst>
          </p:cNvPr>
          <p:cNvSpPr>
            <a:spLocks noGrp="1"/>
          </p:cNvSpPr>
          <p:nvPr>
            <p:ph type="body" sz="quarter" idx="20" hasCustomPrompt="1"/>
          </p:nvPr>
        </p:nvSpPr>
        <p:spPr>
          <a:xfrm>
            <a:off x="4398166" y="3033239"/>
            <a:ext cx="1664723" cy="1103312"/>
          </a:xfrm>
        </p:spPr>
        <p:txBody>
          <a:bodyPr/>
          <a:lstStyle>
            <a:lvl4pPr>
              <a:spcBef>
                <a:spcPts val="1000"/>
              </a:spcBef>
              <a:defRPr sz="1000">
                <a:solidFill>
                  <a:srgbClr val="0075C9"/>
                </a:solidFill>
              </a:defRPr>
            </a:lvl4pPr>
          </a:lstStyle>
          <a:p>
            <a:pPr lvl="2"/>
            <a:r>
              <a:rPr lang="en-GB"/>
              <a:t>First</a:t>
            </a:r>
          </a:p>
          <a:p>
            <a:pPr lvl="2"/>
            <a:r>
              <a:rPr lang="en-GB"/>
              <a:t>Last</a:t>
            </a:r>
          </a:p>
          <a:p>
            <a:pPr lvl="3"/>
            <a:r>
              <a:rPr lang="en-GB"/>
              <a:t>Title</a:t>
            </a:r>
            <a:endParaRPr lang="en-US"/>
          </a:p>
        </p:txBody>
      </p:sp>
      <p:sp>
        <p:nvSpPr>
          <p:cNvPr id="19" name="Picture Placeholder 5">
            <a:extLst>
              <a:ext uri="{FF2B5EF4-FFF2-40B4-BE49-F238E27FC236}">
                <a16:creationId xmlns:a16="http://schemas.microsoft.com/office/drawing/2014/main" id="{72CE1FC7-8269-DB4A-A9DD-8EBADB9B178B}"/>
              </a:ext>
            </a:extLst>
          </p:cNvPr>
          <p:cNvSpPr>
            <a:spLocks noGrp="1"/>
          </p:cNvSpPr>
          <p:nvPr>
            <p:ph type="pic" sz="quarter" idx="21"/>
          </p:nvPr>
        </p:nvSpPr>
        <p:spPr>
          <a:xfrm>
            <a:off x="6253157" y="1566863"/>
            <a:ext cx="1854200" cy="1234800"/>
          </a:xfrm>
        </p:spPr>
        <p:txBody>
          <a:bodyPr>
            <a:normAutofit/>
          </a:bodyPr>
          <a:lstStyle>
            <a:lvl1pPr>
              <a:defRPr sz="1000"/>
            </a:lvl1pPr>
          </a:lstStyle>
          <a:p>
            <a:r>
              <a:rPr lang="en-US"/>
              <a:t>Click icon to add picture</a:t>
            </a:r>
          </a:p>
        </p:txBody>
      </p:sp>
      <p:sp>
        <p:nvSpPr>
          <p:cNvPr id="20" name="Text Placeholder 12">
            <a:extLst>
              <a:ext uri="{FF2B5EF4-FFF2-40B4-BE49-F238E27FC236}">
                <a16:creationId xmlns:a16="http://schemas.microsoft.com/office/drawing/2014/main" id="{57BA48B6-DB80-C045-AAF2-B05042B2B9EB}"/>
              </a:ext>
            </a:extLst>
          </p:cNvPr>
          <p:cNvSpPr>
            <a:spLocks noGrp="1"/>
          </p:cNvSpPr>
          <p:nvPr>
            <p:ph type="body" sz="quarter" idx="22" hasCustomPrompt="1"/>
          </p:nvPr>
        </p:nvSpPr>
        <p:spPr>
          <a:xfrm>
            <a:off x="6252366" y="3033239"/>
            <a:ext cx="1664723" cy="1103312"/>
          </a:xfrm>
        </p:spPr>
        <p:txBody>
          <a:bodyPr/>
          <a:lstStyle>
            <a:lvl4pPr>
              <a:spcBef>
                <a:spcPts val="1000"/>
              </a:spcBef>
              <a:defRPr sz="1000">
                <a:solidFill>
                  <a:srgbClr val="0075C9"/>
                </a:solidFill>
              </a:defRPr>
            </a:lvl4pPr>
          </a:lstStyle>
          <a:p>
            <a:pPr lvl="2"/>
            <a:r>
              <a:rPr lang="en-GB"/>
              <a:t>First</a:t>
            </a:r>
          </a:p>
          <a:p>
            <a:pPr lvl="2"/>
            <a:r>
              <a:rPr lang="en-GB"/>
              <a:t>Last</a:t>
            </a:r>
          </a:p>
          <a:p>
            <a:pPr lvl="3"/>
            <a:r>
              <a:rPr lang="en-GB"/>
              <a:t>Title</a:t>
            </a:r>
            <a:endParaRPr lang="en-US"/>
          </a:p>
        </p:txBody>
      </p:sp>
      <p:sp>
        <p:nvSpPr>
          <p:cNvPr id="21" name="Picture Placeholder 5">
            <a:extLst>
              <a:ext uri="{FF2B5EF4-FFF2-40B4-BE49-F238E27FC236}">
                <a16:creationId xmlns:a16="http://schemas.microsoft.com/office/drawing/2014/main" id="{9861A9F0-39B6-834B-A96F-F21032B6E751}"/>
              </a:ext>
            </a:extLst>
          </p:cNvPr>
          <p:cNvSpPr>
            <a:spLocks noGrp="1"/>
          </p:cNvSpPr>
          <p:nvPr>
            <p:ph type="pic" sz="quarter" idx="23"/>
          </p:nvPr>
        </p:nvSpPr>
        <p:spPr>
          <a:xfrm>
            <a:off x="8107357" y="1566863"/>
            <a:ext cx="1854200" cy="1234800"/>
          </a:xfrm>
        </p:spPr>
        <p:txBody>
          <a:bodyPr>
            <a:normAutofit/>
          </a:bodyPr>
          <a:lstStyle>
            <a:lvl1pPr>
              <a:defRPr sz="1000"/>
            </a:lvl1pPr>
          </a:lstStyle>
          <a:p>
            <a:r>
              <a:rPr lang="en-US"/>
              <a:t>Click icon to add picture</a:t>
            </a:r>
          </a:p>
        </p:txBody>
      </p:sp>
      <p:sp>
        <p:nvSpPr>
          <p:cNvPr id="22" name="Text Placeholder 12">
            <a:extLst>
              <a:ext uri="{FF2B5EF4-FFF2-40B4-BE49-F238E27FC236}">
                <a16:creationId xmlns:a16="http://schemas.microsoft.com/office/drawing/2014/main" id="{ACBE4F9F-ECAE-154E-A63A-C164ACACF83C}"/>
              </a:ext>
            </a:extLst>
          </p:cNvPr>
          <p:cNvSpPr>
            <a:spLocks noGrp="1"/>
          </p:cNvSpPr>
          <p:nvPr>
            <p:ph type="body" sz="quarter" idx="24" hasCustomPrompt="1"/>
          </p:nvPr>
        </p:nvSpPr>
        <p:spPr>
          <a:xfrm>
            <a:off x="8106566" y="3033239"/>
            <a:ext cx="1664723" cy="1103312"/>
          </a:xfrm>
        </p:spPr>
        <p:txBody>
          <a:bodyPr/>
          <a:lstStyle>
            <a:lvl4pPr>
              <a:spcBef>
                <a:spcPts val="1000"/>
              </a:spcBef>
              <a:defRPr sz="1000">
                <a:solidFill>
                  <a:srgbClr val="0075C9"/>
                </a:solidFill>
              </a:defRPr>
            </a:lvl4pPr>
          </a:lstStyle>
          <a:p>
            <a:pPr lvl="2"/>
            <a:r>
              <a:rPr lang="en-GB"/>
              <a:t>First</a:t>
            </a:r>
          </a:p>
          <a:p>
            <a:pPr lvl="2"/>
            <a:r>
              <a:rPr lang="en-GB"/>
              <a:t>Last</a:t>
            </a:r>
          </a:p>
          <a:p>
            <a:pPr lvl="3"/>
            <a:r>
              <a:rPr lang="en-GB"/>
              <a:t>Title</a:t>
            </a:r>
            <a:endParaRPr lang="en-US"/>
          </a:p>
        </p:txBody>
      </p:sp>
      <p:sp>
        <p:nvSpPr>
          <p:cNvPr id="23" name="Picture Placeholder 5">
            <a:extLst>
              <a:ext uri="{FF2B5EF4-FFF2-40B4-BE49-F238E27FC236}">
                <a16:creationId xmlns:a16="http://schemas.microsoft.com/office/drawing/2014/main" id="{5E60C86A-BCD2-6045-894F-D8D450679844}"/>
              </a:ext>
            </a:extLst>
          </p:cNvPr>
          <p:cNvSpPr>
            <a:spLocks noGrp="1"/>
          </p:cNvSpPr>
          <p:nvPr>
            <p:ph type="pic" sz="quarter" idx="25"/>
          </p:nvPr>
        </p:nvSpPr>
        <p:spPr>
          <a:xfrm>
            <a:off x="9961557" y="1566863"/>
            <a:ext cx="1854200" cy="1234800"/>
          </a:xfrm>
        </p:spPr>
        <p:txBody>
          <a:bodyPr>
            <a:normAutofit/>
          </a:bodyPr>
          <a:lstStyle>
            <a:lvl1pPr>
              <a:defRPr sz="1000"/>
            </a:lvl1pPr>
          </a:lstStyle>
          <a:p>
            <a:r>
              <a:rPr lang="en-US"/>
              <a:t>Click icon to add picture</a:t>
            </a:r>
          </a:p>
        </p:txBody>
      </p:sp>
      <p:sp>
        <p:nvSpPr>
          <p:cNvPr id="24" name="Text Placeholder 12">
            <a:extLst>
              <a:ext uri="{FF2B5EF4-FFF2-40B4-BE49-F238E27FC236}">
                <a16:creationId xmlns:a16="http://schemas.microsoft.com/office/drawing/2014/main" id="{E8525CA5-285D-9745-9C84-7F815AEFD735}"/>
              </a:ext>
            </a:extLst>
          </p:cNvPr>
          <p:cNvSpPr>
            <a:spLocks noGrp="1"/>
          </p:cNvSpPr>
          <p:nvPr>
            <p:ph type="body" sz="quarter" idx="26" hasCustomPrompt="1"/>
          </p:nvPr>
        </p:nvSpPr>
        <p:spPr>
          <a:xfrm>
            <a:off x="9960766" y="3033239"/>
            <a:ext cx="1664723" cy="1103312"/>
          </a:xfrm>
        </p:spPr>
        <p:txBody>
          <a:bodyPr/>
          <a:lstStyle>
            <a:lvl4pPr>
              <a:spcBef>
                <a:spcPts val="1000"/>
              </a:spcBef>
              <a:defRPr sz="1000">
                <a:solidFill>
                  <a:srgbClr val="0075C9"/>
                </a:solidFill>
              </a:defRPr>
            </a:lvl4pPr>
          </a:lstStyle>
          <a:p>
            <a:pPr lvl="2"/>
            <a:r>
              <a:rPr lang="en-GB"/>
              <a:t>First</a:t>
            </a:r>
          </a:p>
          <a:p>
            <a:pPr lvl="2"/>
            <a:r>
              <a:rPr lang="en-GB"/>
              <a:t>Last</a:t>
            </a:r>
          </a:p>
          <a:p>
            <a:pPr lvl="3"/>
            <a:r>
              <a:rPr lang="en-GB"/>
              <a:t>Title</a:t>
            </a:r>
            <a:endParaRPr lang="en-US"/>
          </a:p>
        </p:txBody>
      </p:sp>
      <p:sp>
        <p:nvSpPr>
          <p:cNvPr id="2" name="Slide Number Placeholder 1">
            <a:extLst>
              <a:ext uri="{FF2B5EF4-FFF2-40B4-BE49-F238E27FC236}">
                <a16:creationId xmlns:a16="http://schemas.microsoft.com/office/drawing/2014/main" id="{1EB0DDB1-83C5-7840-BD71-0BA545936583}"/>
              </a:ext>
            </a:extLst>
          </p:cNvPr>
          <p:cNvSpPr>
            <a:spLocks noGrp="1"/>
          </p:cNvSpPr>
          <p:nvPr>
            <p:ph type="sldNum" sz="quarter" idx="27"/>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334200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hasCustomPrompt="1"/>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GB"/>
              <a:t>The Consultancy</a:t>
            </a:r>
          </a:p>
          <a:p>
            <a:pPr lvl="1"/>
            <a:r>
              <a:rPr lang="en-GB"/>
              <a:t>Focus</a:t>
            </a:r>
            <a:endParaRPr lang="en-US"/>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Text Placeholder 12">
            <a:extLst>
              <a:ext uri="{FF2B5EF4-FFF2-40B4-BE49-F238E27FC236}">
                <a16:creationId xmlns:a16="http://schemas.microsoft.com/office/drawing/2014/main" id="{64B7B618-E2C6-E149-9A36-BB4D4D15556F}"/>
              </a:ext>
            </a:extLst>
          </p:cNvPr>
          <p:cNvSpPr>
            <a:spLocks noGrp="1"/>
          </p:cNvSpPr>
          <p:nvPr>
            <p:ph type="body" sz="quarter" idx="16" hasCustomPrompt="1"/>
          </p:nvPr>
        </p:nvSpPr>
        <p:spPr>
          <a:xfrm>
            <a:off x="688184" y="3306492"/>
            <a:ext cx="1765084" cy="1103312"/>
          </a:xfrm>
        </p:spPr>
        <p:txBody>
          <a:bodyPr/>
          <a:lstStyle>
            <a:lvl4pPr>
              <a:spcBef>
                <a:spcPts val="1000"/>
              </a:spcBef>
              <a:defRPr sz="1000">
                <a:solidFill>
                  <a:srgbClr val="0075C9"/>
                </a:solidFill>
              </a:defRPr>
            </a:lvl4pPr>
          </a:lstStyle>
          <a:p>
            <a:pPr lvl="2"/>
            <a:r>
              <a:rPr lang="en-GB"/>
              <a:t>First</a:t>
            </a:r>
          </a:p>
          <a:p>
            <a:pPr lvl="2"/>
            <a:r>
              <a:rPr lang="en-GB"/>
              <a:t>Last</a:t>
            </a:r>
          </a:p>
        </p:txBody>
      </p:sp>
      <p:sp>
        <p:nvSpPr>
          <p:cNvPr id="25" name="Google Shape;414;p64">
            <a:extLst>
              <a:ext uri="{FF2B5EF4-FFF2-40B4-BE49-F238E27FC236}">
                <a16:creationId xmlns:a16="http://schemas.microsoft.com/office/drawing/2014/main" id="{011ECB01-5A00-1E4E-A684-59A0383AAA4D}"/>
              </a:ext>
            </a:extLst>
          </p:cNvPr>
          <p:cNvSpPr/>
          <p:nvPr userDrawn="1"/>
        </p:nvSpPr>
        <p:spPr>
          <a:xfrm>
            <a:off x="687600" y="1255518"/>
            <a:ext cx="1854000" cy="1854000"/>
          </a:xfrm>
          <a:prstGeom prst="rect">
            <a:avLst/>
          </a:prstGeom>
          <a:solidFill>
            <a:schemeClr val="tx2">
              <a:lumMod val="2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Picture Placeholder 2">
            <a:extLst>
              <a:ext uri="{FF2B5EF4-FFF2-40B4-BE49-F238E27FC236}">
                <a16:creationId xmlns:a16="http://schemas.microsoft.com/office/drawing/2014/main" id="{1D38A61F-AC37-1649-83E7-EFD9E3E40116}"/>
              </a:ext>
            </a:extLst>
          </p:cNvPr>
          <p:cNvSpPr>
            <a:spLocks noGrp="1"/>
          </p:cNvSpPr>
          <p:nvPr>
            <p:ph type="pic" sz="quarter" idx="17"/>
          </p:nvPr>
        </p:nvSpPr>
        <p:spPr>
          <a:xfrm>
            <a:off x="1315356" y="1882480"/>
            <a:ext cx="598487" cy="600075"/>
          </a:xfrm>
        </p:spPr>
        <p:txBody>
          <a:bodyPr>
            <a:normAutofit/>
          </a:bodyPr>
          <a:lstStyle>
            <a:lvl1pPr>
              <a:defRPr sz="1000"/>
            </a:lvl1pPr>
          </a:lstStyle>
          <a:p>
            <a:r>
              <a:rPr lang="en-US"/>
              <a:t>Click icon to add picture</a:t>
            </a:r>
          </a:p>
        </p:txBody>
      </p:sp>
      <p:sp>
        <p:nvSpPr>
          <p:cNvPr id="27" name="Text Placeholder 12">
            <a:extLst>
              <a:ext uri="{FF2B5EF4-FFF2-40B4-BE49-F238E27FC236}">
                <a16:creationId xmlns:a16="http://schemas.microsoft.com/office/drawing/2014/main" id="{968DADF7-2019-BD4E-8B61-DBCF0D221CA0}"/>
              </a:ext>
            </a:extLst>
          </p:cNvPr>
          <p:cNvSpPr>
            <a:spLocks noGrp="1"/>
          </p:cNvSpPr>
          <p:nvPr>
            <p:ph type="body" sz="quarter" idx="18" hasCustomPrompt="1"/>
          </p:nvPr>
        </p:nvSpPr>
        <p:spPr>
          <a:xfrm>
            <a:off x="2542183" y="3306492"/>
            <a:ext cx="1765084" cy="1103312"/>
          </a:xfrm>
        </p:spPr>
        <p:txBody>
          <a:bodyPr/>
          <a:lstStyle>
            <a:lvl4pPr>
              <a:spcBef>
                <a:spcPts val="1000"/>
              </a:spcBef>
              <a:defRPr sz="1000">
                <a:solidFill>
                  <a:srgbClr val="0075C9"/>
                </a:solidFill>
              </a:defRPr>
            </a:lvl4pPr>
          </a:lstStyle>
          <a:p>
            <a:pPr lvl="2"/>
            <a:r>
              <a:rPr lang="en-GB"/>
              <a:t>First</a:t>
            </a:r>
          </a:p>
          <a:p>
            <a:pPr lvl="2"/>
            <a:r>
              <a:rPr lang="en-GB"/>
              <a:t>Last</a:t>
            </a:r>
          </a:p>
        </p:txBody>
      </p:sp>
      <p:sp>
        <p:nvSpPr>
          <p:cNvPr id="28" name="Google Shape;414;p64">
            <a:extLst>
              <a:ext uri="{FF2B5EF4-FFF2-40B4-BE49-F238E27FC236}">
                <a16:creationId xmlns:a16="http://schemas.microsoft.com/office/drawing/2014/main" id="{D0BBAC1D-11AC-E245-AD17-7E6CB62AE9D6}"/>
              </a:ext>
            </a:extLst>
          </p:cNvPr>
          <p:cNvSpPr/>
          <p:nvPr userDrawn="1"/>
        </p:nvSpPr>
        <p:spPr>
          <a:xfrm>
            <a:off x="2541599" y="1255518"/>
            <a:ext cx="1854000" cy="1854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Picture Placeholder 2">
            <a:extLst>
              <a:ext uri="{FF2B5EF4-FFF2-40B4-BE49-F238E27FC236}">
                <a16:creationId xmlns:a16="http://schemas.microsoft.com/office/drawing/2014/main" id="{FCEF8C69-E012-BA40-9674-EF7B7400C2B1}"/>
              </a:ext>
            </a:extLst>
          </p:cNvPr>
          <p:cNvSpPr>
            <a:spLocks noGrp="1"/>
          </p:cNvSpPr>
          <p:nvPr>
            <p:ph type="pic" sz="quarter" idx="19"/>
          </p:nvPr>
        </p:nvSpPr>
        <p:spPr>
          <a:xfrm>
            <a:off x="3169355" y="1882480"/>
            <a:ext cx="598487" cy="600075"/>
          </a:xfrm>
        </p:spPr>
        <p:txBody>
          <a:bodyPr>
            <a:normAutofit/>
          </a:bodyPr>
          <a:lstStyle>
            <a:lvl1pPr>
              <a:defRPr sz="1000"/>
            </a:lvl1pPr>
          </a:lstStyle>
          <a:p>
            <a:r>
              <a:rPr lang="en-US"/>
              <a:t>Click icon to add picture</a:t>
            </a:r>
          </a:p>
        </p:txBody>
      </p:sp>
      <p:sp>
        <p:nvSpPr>
          <p:cNvPr id="30" name="Text Placeholder 12">
            <a:extLst>
              <a:ext uri="{FF2B5EF4-FFF2-40B4-BE49-F238E27FC236}">
                <a16:creationId xmlns:a16="http://schemas.microsoft.com/office/drawing/2014/main" id="{66112571-94A2-9042-B606-44F326FFC552}"/>
              </a:ext>
            </a:extLst>
          </p:cNvPr>
          <p:cNvSpPr>
            <a:spLocks noGrp="1"/>
          </p:cNvSpPr>
          <p:nvPr>
            <p:ph type="body" sz="quarter" idx="20" hasCustomPrompt="1"/>
          </p:nvPr>
        </p:nvSpPr>
        <p:spPr>
          <a:xfrm>
            <a:off x="4396181" y="3306492"/>
            <a:ext cx="1765084" cy="1103312"/>
          </a:xfrm>
        </p:spPr>
        <p:txBody>
          <a:bodyPr/>
          <a:lstStyle>
            <a:lvl4pPr>
              <a:spcBef>
                <a:spcPts val="1000"/>
              </a:spcBef>
              <a:defRPr sz="1000">
                <a:solidFill>
                  <a:srgbClr val="0075C9"/>
                </a:solidFill>
              </a:defRPr>
            </a:lvl4pPr>
          </a:lstStyle>
          <a:p>
            <a:pPr lvl="2"/>
            <a:r>
              <a:rPr lang="en-GB"/>
              <a:t>First</a:t>
            </a:r>
          </a:p>
          <a:p>
            <a:pPr lvl="2"/>
            <a:r>
              <a:rPr lang="en-GB"/>
              <a:t>Last</a:t>
            </a:r>
          </a:p>
        </p:txBody>
      </p:sp>
      <p:sp>
        <p:nvSpPr>
          <p:cNvPr id="31" name="Google Shape;414;p64">
            <a:extLst>
              <a:ext uri="{FF2B5EF4-FFF2-40B4-BE49-F238E27FC236}">
                <a16:creationId xmlns:a16="http://schemas.microsoft.com/office/drawing/2014/main" id="{689D5213-56BE-FE4D-9C40-C3707D71181A}"/>
              </a:ext>
            </a:extLst>
          </p:cNvPr>
          <p:cNvSpPr/>
          <p:nvPr userDrawn="1"/>
        </p:nvSpPr>
        <p:spPr>
          <a:xfrm>
            <a:off x="4395597" y="1255518"/>
            <a:ext cx="1854000" cy="1854000"/>
          </a:xfrm>
          <a:prstGeom prst="rect">
            <a:avLst/>
          </a:prstGeom>
          <a:solidFill>
            <a:srgbClr val="8C90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Picture Placeholder 2">
            <a:extLst>
              <a:ext uri="{FF2B5EF4-FFF2-40B4-BE49-F238E27FC236}">
                <a16:creationId xmlns:a16="http://schemas.microsoft.com/office/drawing/2014/main" id="{0F72BEE0-63D2-5D4A-A434-3744158C9232}"/>
              </a:ext>
            </a:extLst>
          </p:cNvPr>
          <p:cNvSpPr>
            <a:spLocks noGrp="1"/>
          </p:cNvSpPr>
          <p:nvPr>
            <p:ph type="pic" sz="quarter" idx="21"/>
          </p:nvPr>
        </p:nvSpPr>
        <p:spPr>
          <a:xfrm>
            <a:off x="5023353" y="1882480"/>
            <a:ext cx="598487" cy="600075"/>
          </a:xfrm>
        </p:spPr>
        <p:txBody>
          <a:bodyPr>
            <a:normAutofit/>
          </a:bodyPr>
          <a:lstStyle>
            <a:lvl1pPr>
              <a:defRPr sz="1000"/>
            </a:lvl1pPr>
          </a:lstStyle>
          <a:p>
            <a:r>
              <a:rPr lang="en-US"/>
              <a:t>Click icon to add picture</a:t>
            </a:r>
          </a:p>
        </p:txBody>
      </p:sp>
      <p:sp>
        <p:nvSpPr>
          <p:cNvPr id="33" name="Text Placeholder 12">
            <a:extLst>
              <a:ext uri="{FF2B5EF4-FFF2-40B4-BE49-F238E27FC236}">
                <a16:creationId xmlns:a16="http://schemas.microsoft.com/office/drawing/2014/main" id="{6FF30F19-C421-3D40-91BE-6851B05D738A}"/>
              </a:ext>
            </a:extLst>
          </p:cNvPr>
          <p:cNvSpPr>
            <a:spLocks noGrp="1"/>
          </p:cNvSpPr>
          <p:nvPr>
            <p:ph type="body" sz="quarter" idx="22" hasCustomPrompt="1"/>
          </p:nvPr>
        </p:nvSpPr>
        <p:spPr>
          <a:xfrm>
            <a:off x="6250178" y="3306492"/>
            <a:ext cx="1765084" cy="1103312"/>
          </a:xfrm>
        </p:spPr>
        <p:txBody>
          <a:bodyPr/>
          <a:lstStyle>
            <a:lvl4pPr>
              <a:spcBef>
                <a:spcPts val="1000"/>
              </a:spcBef>
              <a:defRPr sz="1000">
                <a:solidFill>
                  <a:srgbClr val="0075C9"/>
                </a:solidFill>
              </a:defRPr>
            </a:lvl4pPr>
          </a:lstStyle>
          <a:p>
            <a:pPr lvl="2"/>
            <a:r>
              <a:rPr lang="en-GB"/>
              <a:t>First</a:t>
            </a:r>
          </a:p>
          <a:p>
            <a:pPr lvl="2"/>
            <a:r>
              <a:rPr lang="en-GB"/>
              <a:t>Last</a:t>
            </a:r>
          </a:p>
        </p:txBody>
      </p:sp>
      <p:sp>
        <p:nvSpPr>
          <p:cNvPr id="34" name="Google Shape;414;p64">
            <a:extLst>
              <a:ext uri="{FF2B5EF4-FFF2-40B4-BE49-F238E27FC236}">
                <a16:creationId xmlns:a16="http://schemas.microsoft.com/office/drawing/2014/main" id="{7FD5A155-FA80-8241-93A0-7CE7544614B6}"/>
              </a:ext>
            </a:extLst>
          </p:cNvPr>
          <p:cNvSpPr/>
          <p:nvPr userDrawn="1"/>
        </p:nvSpPr>
        <p:spPr>
          <a:xfrm>
            <a:off x="6249594" y="1255518"/>
            <a:ext cx="1854000" cy="1854000"/>
          </a:xfrm>
          <a:prstGeom prst="rect">
            <a:avLst/>
          </a:prstGeom>
          <a:solidFill>
            <a:srgbClr val="8DC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Picture Placeholder 2">
            <a:extLst>
              <a:ext uri="{FF2B5EF4-FFF2-40B4-BE49-F238E27FC236}">
                <a16:creationId xmlns:a16="http://schemas.microsoft.com/office/drawing/2014/main" id="{A8415A8E-17DB-974E-BEAE-04C81F9E2856}"/>
              </a:ext>
            </a:extLst>
          </p:cNvPr>
          <p:cNvSpPr>
            <a:spLocks noGrp="1"/>
          </p:cNvSpPr>
          <p:nvPr>
            <p:ph type="pic" sz="quarter" idx="23"/>
          </p:nvPr>
        </p:nvSpPr>
        <p:spPr>
          <a:xfrm>
            <a:off x="6877350" y="1882480"/>
            <a:ext cx="598487" cy="600075"/>
          </a:xfrm>
        </p:spPr>
        <p:txBody>
          <a:bodyPr>
            <a:normAutofit/>
          </a:bodyPr>
          <a:lstStyle>
            <a:lvl1pPr>
              <a:defRPr sz="1000"/>
            </a:lvl1pPr>
          </a:lstStyle>
          <a:p>
            <a:r>
              <a:rPr lang="en-US"/>
              <a:t>Click icon to add picture</a:t>
            </a:r>
          </a:p>
        </p:txBody>
      </p:sp>
      <p:sp>
        <p:nvSpPr>
          <p:cNvPr id="36" name="Text Placeholder 12">
            <a:extLst>
              <a:ext uri="{FF2B5EF4-FFF2-40B4-BE49-F238E27FC236}">
                <a16:creationId xmlns:a16="http://schemas.microsoft.com/office/drawing/2014/main" id="{D042EA6F-ABFF-544C-8124-F58AA3912F40}"/>
              </a:ext>
            </a:extLst>
          </p:cNvPr>
          <p:cNvSpPr>
            <a:spLocks noGrp="1"/>
          </p:cNvSpPr>
          <p:nvPr>
            <p:ph type="body" sz="quarter" idx="24" hasCustomPrompt="1"/>
          </p:nvPr>
        </p:nvSpPr>
        <p:spPr>
          <a:xfrm>
            <a:off x="8104173" y="3306492"/>
            <a:ext cx="1765084" cy="1103312"/>
          </a:xfrm>
        </p:spPr>
        <p:txBody>
          <a:bodyPr/>
          <a:lstStyle>
            <a:lvl4pPr>
              <a:spcBef>
                <a:spcPts val="1000"/>
              </a:spcBef>
              <a:defRPr sz="1000">
                <a:solidFill>
                  <a:srgbClr val="0075C9"/>
                </a:solidFill>
              </a:defRPr>
            </a:lvl4pPr>
          </a:lstStyle>
          <a:p>
            <a:pPr lvl="2"/>
            <a:r>
              <a:rPr lang="en-GB"/>
              <a:t>First</a:t>
            </a:r>
          </a:p>
          <a:p>
            <a:pPr lvl="2"/>
            <a:r>
              <a:rPr lang="en-GB"/>
              <a:t>Last</a:t>
            </a:r>
          </a:p>
        </p:txBody>
      </p:sp>
      <p:sp>
        <p:nvSpPr>
          <p:cNvPr id="37" name="Google Shape;414;p64">
            <a:extLst>
              <a:ext uri="{FF2B5EF4-FFF2-40B4-BE49-F238E27FC236}">
                <a16:creationId xmlns:a16="http://schemas.microsoft.com/office/drawing/2014/main" id="{C5ED9C05-33C0-A546-9771-DF4CBC18B800}"/>
              </a:ext>
            </a:extLst>
          </p:cNvPr>
          <p:cNvSpPr/>
          <p:nvPr userDrawn="1"/>
        </p:nvSpPr>
        <p:spPr>
          <a:xfrm>
            <a:off x="8103589" y="1255518"/>
            <a:ext cx="1854000" cy="1854000"/>
          </a:xfrm>
          <a:prstGeom prst="rect">
            <a:avLst/>
          </a:prstGeom>
          <a:solidFill>
            <a:srgbClr val="A6A6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Picture Placeholder 2">
            <a:extLst>
              <a:ext uri="{FF2B5EF4-FFF2-40B4-BE49-F238E27FC236}">
                <a16:creationId xmlns:a16="http://schemas.microsoft.com/office/drawing/2014/main" id="{1457D1D8-7C41-864E-853F-5C0CBA4AD080}"/>
              </a:ext>
            </a:extLst>
          </p:cNvPr>
          <p:cNvSpPr>
            <a:spLocks noGrp="1"/>
          </p:cNvSpPr>
          <p:nvPr>
            <p:ph type="pic" sz="quarter" idx="25"/>
          </p:nvPr>
        </p:nvSpPr>
        <p:spPr>
          <a:xfrm>
            <a:off x="8731345" y="1882480"/>
            <a:ext cx="598487" cy="600075"/>
          </a:xfrm>
        </p:spPr>
        <p:txBody>
          <a:bodyPr>
            <a:normAutofit/>
          </a:bodyPr>
          <a:lstStyle>
            <a:lvl1pPr>
              <a:defRPr sz="1000"/>
            </a:lvl1pPr>
          </a:lstStyle>
          <a:p>
            <a:r>
              <a:rPr lang="en-US"/>
              <a:t>Click icon to add picture</a:t>
            </a:r>
          </a:p>
        </p:txBody>
      </p:sp>
      <p:sp>
        <p:nvSpPr>
          <p:cNvPr id="39" name="Text Placeholder 12">
            <a:extLst>
              <a:ext uri="{FF2B5EF4-FFF2-40B4-BE49-F238E27FC236}">
                <a16:creationId xmlns:a16="http://schemas.microsoft.com/office/drawing/2014/main" id="{4CA9808B-606E-D347-820C-CF70061B0B13}"/>
              </a:ext>
            </a:extLst>
          </p:cNvPr>
          <p:cNvSpPr>
            <a:spLocks noGrp="1"/>
          </p:cNvSpPr>
          <p:nvPr>
            <p:ph type="body" sz="quarter" idx="26" hasCustomPrompt="1"/>
          </p:nvPr>
        </p:nvSpPr>
        <p:spPr>
          <a:xfrm>
            <a:off x="9958167" y="3306492"/>
            <a:ext cx="1765084" cy="1103312"/>
          </a:xfrm>
        </p:spPr>
        <p:txBody>
          <a:bodyPr/>
          <a:lstStyle>
            <a:lvl4pPr>
              <a:spcBef>
                <a:spcPts val="1000"/>
              </a:spcBef>
              <a:defRPr sz="1000">
                <a:solidFill>
                  <a:srgbClr val="0075C9"/>
                </a:solidFill>
              </a:defRPr>
            </a:lvl4pPr>
          </a:lstStyle>
          <a:p>
            <a:pPr lvl="2"/>
            <a:r>
              <a:rPr lang="en-GB"/>
              <a:t>First</a:t>
            </a:r>
          </a:p>
          <a:p>
            <a:pPr lvl="2"/>
            <a:r>
              <a:rPr lang="en-GB"/>
              <a:t>Last</a:t>
            </a:r>
          </a:p>
        </p:txBody>
      </p:sp>
      <p:sp>
        <p:nvSpPr>
          <p:cNvPr id="40" name="Google Shape;414;p64">
            <a:extLst>
              <a:ext uri="{FF2B5EF4-FFF2-40B4-BE49-F238E27FC236}">
                <a16:creationId xmlns:a16="http://schemas.microsoft.com/office/drawing/2014/main" id="{CD402711-CA17-F740-91A4-9B381FCA743E}"/>
              </a:ext>
            </a:extLst>
          </p:cNvPr>
          <p:cNvSpPr/>
          <p:nvPr userDrawn="1"/>
        </p:nvSpPr>
        <p:spPr>
          <a:xfrm>
            <a:off x="9957583" y="1255518"/>
            <a:ext cx="1854000" cy="1854000"/>
          </a:xfrm>
          <a:prstGeom prst="rect">
            <a:avLst/>
          </a:prstGeom>
          <a:solidFill>
            <a:srgbClr val="BDD7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Picture Placeholder 2">
            <a:extLst>
              <a:ext uri="{FF2B5EF4-FFF2-40B4-BE49-F238E27FC236}">
                <a16:creationId xmlns:a16="http://schemas.microsoft.com/office/drawing/2014/main" id="{5AB93184-ACE6-3B4D-AAC9-B9BCD45496D2}"/>
              </a:ext>
            </a:extLst>
          </p:cNvPr>
          <p:cNvSpPr>
            <a:spLocks noGrp="1"/>
          </p:cNvSpPr>
          <p:nvPr>
            <p:ph type="pic" sz="quarter" idx="27"/>
          </p:nvPr>
        </p:nvSpPr>
        <p:spPr>
          <a:xfrm>
            <a:off x="10585339" y="1882480"/>
            <a:ext cx="598487" cy="600075"/>
          </a:xfrm>
        </p:spPr>
        <p:txBody>
          <a:bodyPr>
            <a:normAutofit/>
          </a:bodyPr>
          <a:lstStyle>
            <a:lvl1pPr>
              <a:defRPr sz="1000"/>
            </a:lvl1pPr>
          </a:lstStyle>
          <a:p>
            <a:r>
              <a:rPr lang="en-US"/>
              <a:t>Click icon to add picture</a:t>
            </a:r>
          </a:p>
        </p:txBody>
      </p:sp>
      <p:sp>
        <p:nvSpPr>
          <p:cNvPr id="2" name="Slide Number Placeholder 1">
            <a:extLst>
              <a:ext uri="{FF2B5EF4-FFF2-40B4-BE49-F238E27FC236}">
                <a16:creationId xmlns:a16="http://schemas.microsoft.com/office/drawing/2014/main" id="{348C9DC2-C1F7-A848-B5B3-5248D7C0613A}"/>
              </a:ext>
            </a:extLst>
          </p:cNvPr>
          <p:cNvSpPr>
            <a:spLocks noGrp="1"/>
          </p:cNvSpPr>
          <p:nvPr>
            <p:ph type="sldNum" sz="quarter" idx="28"/>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848634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25" name="Google Shape;414;p64">
            <a:extLst>
              <a:ext uri="{FF2B5EF4-FFF2-40B4-BE49-F238E27FC236}">
                <a16:creationId xmlns:a16="http://schemas.microsoft.com/office/drawing/2014/main" id="{011ECB01-5A00-1E4E-A684-59A0383AAA4D}"/>
              </a:ext>
            </a:extLst>
          </p:cNvPr>
          <p:cNvSpPr/>
          <p:nvPr userDrawn="1"/>
        </p:nvSpPr>
        <p:spPr>
          <a:xfrm>
            <a:off x="687600" y="1255517"/>
            <a:ext cx="2588349" cy="2588349"/>
          </a:xfrm>
          <a:prstGeom prst="rect">
            <a:avLst/>
          </a:prstGeom>
          <a:solidFill>
            <a:schemeClr val="tx2">
              <a:lumMod val="2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14;p64">
            <a:extLst>
              <a:ext uri="{FF2B5EF4-FFF2-40B4-BE49-F238E27FC236}">
                <a16:creationId xmlns:a16="http://schemas.microsoft.com/office/drawing/2014/main" id="{D0BBAC1D-11AC-E245-AD17-7E6CB62AE9D6}"/>
              </a:ext>
            </a:extLst>
          </p:cNvPr>
          <p:cNvSpPr/>
          <p:nvPr userDrawn="1"/>
        </p:nvSpPr>
        <p:spPr>
          <a:xfrm>
            <a:off x="3275948" y="1255517"/>
            <a:ext cx="2588349" cy="2588349"/>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14;p64">
            <a:extLst>
              <a:ext uri="{FF2B5EF4-FFF2-40B4-BE49-F238E27FC236}">
                <a16:creationId xmlns:a16="http://schemas.microsoft.com/office/drawing/2014/main" id="{689D5213-56BE-FE4D-9C40-C3707D71181A}"/>
              </a:ext>
            </a:extLst>
          </p:cNvPr>
          <p:cNvSpPr/>
          <p:nvPr userDrawn="1"/>
        </p:nvSpPr>
        <p:spPr>
          <a:xfrm>
            <a:off x="5864294" y="1255517"/>
            <a:ext cx="2588349" cy="2588349"/>
          </a:xfrm>
          <a:prstGeom prst="rect">
            <a:avLst/>
          </a:prstGeom>
          <a:solidFill>
            <a:srgbClr val="8C90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14;p64">
            <a:extLst>
              <a:ext uri="{FF2B5EF4-FFF2-40B4-BE49-F238E27FC236}">
                <a16:creationId xmlns:a16="http://schemas.microsoft.com/office/drawing/2014/main" id="{7FD5A155-FA80-8241-93A0-7CE7544614B6}"/>
              </a:ext>
            </a:extLst>
          </p:cNvPr>
          <p:cNvSpPr/>
          <p:nvPr userDrawn="1"/>
        </p:nvSpPr>
        <p:spPr>
          <a:xfrm>
            <a:off x="8452639" y="1255517"/>
            <a:ext cx="2588349" cy="2588349"/>
          </a:xfrm>
          <a:prstGeom prst="rect">
            <a:avLst/>
          </a:prstGeom>
          <a:solidFill>
            <a:srgbClr val="8DC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hasCustomPrompt="1"/>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GB"/>
              <a:t>The Consultancy</a:t>
            </a:r>
          </a:p>
          <a:p>
            <a:pPr lvl="1"/>
            <a:r>
              <a:rPr lang="en-GB"/>
              <a:t>Focus</a:t>
            </a:r>
            <a:endParaRPr lang="en-US"/>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Text Placeholder 12">
            <a:extLst>
              <a:ext uri="{FF2B5EF4-FFF2-40B4-BE49-F238E27FC236}">
                <a16:creationId xmlns:a16="http://schemas.microsoft.com/office/drawing/2014/main" id="{64B7B618-E2C6-E149-9A36-BB4D4D15556F}"/>
              </a:ext>
            </a:extLst>
          </p:cNvPr>
          <p:cNvSpPr>
            <a:spLocks noGrp="1"/>
          </p:cNvSpPr>
          <p:nvPr>
            <p:ph type="body" sz="quarter" idx="16" hasCustomPrompt="1"/>
          </p:nvPr>
        </p:nvSpPr>
        <p:spPr>
          <a:xfrm>
            <a:off x="688184" y="4087993"/>
            <a:ext cx="1765084" cy="1103312"/>
          </a:xfrm>
        </p:spPr>
        <p:txBody>
          <a:bodyPr/>
          <a:lstStyle>
            <a:lvl4pPr>
              <a:spcBef>
                <a:spcPts val="1000"/>
              </a:spcBef>
              <a:defRPr sz="1000">
                <a:solidFill>
                  <a:srgbClr val="0075C9"/>
                </a:solidFill>
              </a:defRPr>
            </a:lvl4pPr>
          </a:lstStyle>
          <a:p>
            <a:pPr lvl="2"/>
            <a:r>
              <a:rPr lang="en-GB"/>
              <a:t>First</a:t>
            </a:r>
          </a:p>
          <a:p>
            <a:pPr lvl="2"/>
            <a:r>
              <a:rPr lang="en-GB"/>
              <a:t>Last</a:t>
            </a:r>
          </a:p>
        </p:txBody>
      </p:sp>
      <p:sp>
        <p:nvSpPr>
          <p:cNvPr id="3" name="Picture Placeholder 2">
            <a:extLst>
              <a:ext uri="{FF2B5EF4-FFF2-40B4-BE49-F238E27FC236}">
                <a16:creationId xmlns:a16="http://schemas.microsoft.com/office/drawing/2014/main" id="{1D38A61F-AC37-1649-83E7-EFD9E3E40116}"/>
              </a:ext>
            </a:extLst>
          </p:cNvPr>
          <p:cNvSpPr>
            <a:spLocks noGrp="1"/>
          </p:cNvSpPr>
          <p:nvPr>
            <p:ph type="pic" sz="quarter" idx="17"/>
          </p:nvPr>
        </p:nvSpPr>
        <p:spPr>
          <a:xfrm>
            <a:off x="1547370" y="2114134"/>
            <a:ext cx="868808" cy="871113"/>
          </a:xfrm>
        </p:spPr>
        <p:txBody>
          <a:bodyPr>
            <a:normAutofit/>
          </a:bodyPr>
          <a:lstStyle>
            <a:lvl1pPr>
              <a:defRPr sz="1000"/>
            </a:lvl1pPr>
          </a:lstStyle>
          <a:p>
            <a:r>
              <a:rPr lang="en-US"/>
              <a:t>Click icon to add picture</a:t>
            </a:r>
          </a:p>
        </p:txBody>
      </p:sp>
      <p:sp>
        <p:nvSpPr>
          <p:cNvPr id="26" name="Text Placeholder 12">
            <a:extLst>
              <a:ext uri="{FF2B5EF4-FFF2-40B4-BE49-F238E27FC236}">
                <a16:creationId xmlns:a16="http://schemas.microsoft.com/office/drawing/2014/main" id="{A7B7AE55-95BC-7140-BEBF-27C1130B2710}"/>
              </a:ext>
            </a:extLst>
          </p:cNvPr>
          <p:cNvSpPr>
            <a:spLocks noGrp="1"/>
          </p:cNvSpPr>
          <p:nvPr>
            <p:ph type="body" sz="quarter" idx="24" hasCustomPrompt="1"/>
          </p:nvPr>
        </p:nvSpPr>
        <p:spPr>
          <a:xfrm>
            <a:off x="3275948" y="4087993"/>
            <a:ext cx="1765084" cy="1103312"/>
          </a:xfrm>
        </p:spPr>
        <p:txBody>
          <a:bodyPr/>
          <a:lstStyle>
            <a:lvl4pPr>
              <a:spcBef>
                <a:spcPts val="1000"/>
              </a:spcBef>
              <a:defRPr sz="1000">
                <a:solidFill>
                  <a:srgbClr val="0075C9"/>
                </a:solidFill>
              </a:defRPr>
            </a:lvl4pPr>
          </a:lstStyle>
          <a:p>
            <a:pPr lvl="2"/>
            <a:r>
              <a:rPr lang="en-GB"/>
              <a:t>First</a:t>
            </a:r>
          </a:p>
          <a:p>
            <a:pPr lvl="2"/>
            <a:r>
              <a:rPr lang="en-GB"/>
              <a:t>Last</a:t>
            </a:r>
          </a:p>
        </p:txBody>
      </p:sp>
      <p:sp>
        <p:nvSpPr>
          <p:cNvPr id="42" name="Text Placeholder 12">
            <a:extLst>
              <a:ext uri="{FF2B5EF4-FFF2-40B4-BE49-F238E27FC236}">
                <a16:creationId xmlns:a16="http://schemas.microsoft.com/office/drawing/2014/main" id="{6AB2FCDE-EAA8-A143-B1E9-1CD70C17FD92}"/>
              </a:ext>
            </a:extLst>
          </p:cNvPr>
          <p:cNvSpPr>
            <a:spLocks noGrp="1"/>
          </p:cNvSpPr>
          <p:nvPr>
            <p:ph type="body" sz="quarter" idx="25" hasCustomPrompt="1"/>
          </p:nvPr>
        </p:nvSpPr>
        <p:spPr>
          <a:xfrm>
            <a:off x="5863712" y="4087993"/>
            <a:ext cx="1765084" cy="1103312"/>
          </a:xfrm>
        </p:spPr>
        <p:txBody>
          <a:bodyPr/>
          <a:lstStyle>
            <a:lvl4pPr>
              <a:spcBef>
                <a:spcPts val="1000"/>
              </a:spcBef>
              <a:defRPr sz="1000">
                <a:solidFill>
                  <a:srgbClr val="0075C9"/>
                </a:solidFill>
              </a:defRPr>
            </a:lvl4pPr>
          </a:lstStyle>
          <a:p>
            <a:pPr lvl="2"/>
            <a:r>
              <a:rPr lang="en-GB"/>
              <a:t>First</a:t>
            </a:r>
          </a:p>
          <a:p>
            <a:pPr lvl="2"/>
            <a:r>
              <a:rPr lang="en-GB"/>
              <a:t>Last</a:t>
            </a:r>
          </a:p>
        </p:txBody>
      </p:sp>
      <p:sp>
        <p:nvSpPr>
          <p:cNvPr id="43" name="Text Placeholder 12">
            <a:extLst>
              <a:ext uri="{FF2B5EF4-FFF2-40B4-BE49-F238E27FC236}">
                <a16:creationId xmlns:a16="http://schemas.microsoft.com/office/drawing/2014/main" id="{5414B6F5-2914-D144-915D-E00816910111}"/>
              </a:ext>
            </a:extLst>
          </p:cNvPr>
          <p:cNvSpPr>
            <a:spLocks noGrp="1"/>
          </p:cNvSpPr>
          <p:nvPr>
            <p:ph type="body" sz="quarter" idx="26" hasCustomPrompt="1"/>
          </p:nvPr>
        </p:nvSpPr>
        <p:spPr>
          <a:xfrm>
            <a:off x="8451476" y="4087993"/>
            <a:ext cx="1765084" cy="1103312"/>
          </a:xfrm>
        </p:spPr>
        <p:txBody>
          <a:bodyPr/>
          <a:lstStyle>
            <a:lvl4pPr>
              <a:spcBef>
                <a:spcPts val="1000"/>
              </a:spcBef>
              <a:defRPr sz="1000">
                <a:solidFill>
                  <a:srgbClr val="0075C9"/>
                </a:solidFill>
              </a:defRPr>
            </a:lvl4pPr>
          </a:lstStyle>
          <a:p>
            <a:pPr lvl="2"/>
            <a:r>
              <a:rPr lang="en-GB"/>
              <a:t>First</a:t>
            </a:r>
          </a:p>
          <a:p>
            <a:pPr lvl="2"/>
            <a:r>
              <a:rPr lang="en-GB"/>
              <a:t>Last</a:t>
            </a:r>
          </a:p>
        </p:txBody>
      </p:sp>
      <p:sp>
        <p:nvSpPr>
          <p:cNvPr id="44" name="Picture Placeholder 2">
            <a:extLst>
              <a:ext uri="{FF2B5EF4-FFF2-40B4-BE49-F238E27FC236}">
                <a16:creationId xmlns:a16="http://schemas.microsoft.com/office/drawing/2014/main" id="{42789407-F368-5B4C-8D05-9F89AD5C2052}"/>
              </a:ext>
            </a:extLst>
          </p:cNvPr>
          <p:cNvSpPr>
            <a:spLocks noGrp="1"/>
          </p:cNvSpPr>
          <p:nvPr>
            <p:ph type="pic" sz="quarter" idx="27"/>
          </p:nvPr>
        </p:nvSpPr>
        <p:spPr>
          <a:xfrm>
            <a:off x="4135718" y="2114134"/>
            <a:ext cx="868808" cy="871113"/>
          </a:xfrm>
        </p:spPr>
        <p:txBody>
          <a:bodyPr>
            <a:normAutofit/>
          </a:bodyPr>
          <a:lstStyle>
            <a:lvl1pPr>
              <a:defRPr sz="1000"/>
            </a:lvl1pPr>
          </a:lstStyle>
          <a:p>
            <a:r>
              <a:rPr lang="en-US"/>
              <a:t>Click icon to add picture</a:t>
            </a:r>
          </a:p>
        </p:txBody>
      </p:sp>
      <p:sp>
        <p:nvSpPr>
          <p:cNvPr id="45" name="Picture Placeholder 2">
            <a:extLst>
              <a:ext uri="{FF2B5EF4-FFF2-40B4-BE49-F238E27FC236}">
                <a16:creationId xmlns:a16="http://schemas.microsoft.com/office/drawing/2014/main" id="{2616B23F-5627-C948-9791-F4B682E94B8A}"/>
              </a:ext>
            </a:extLst>
          </p:cNvPr>
          <p:cNvSpPr>
            <a:spLocks noGrp="1"/>
          </p:cNvSpPr>
          <p:nvPr>
            <p:ph type="pic" sz="quarter" idx="28"/>
          </p:nvPr>
        </p:nvSpPr>
        <p:spPr>
          <a:xfrm>
            <a:off x="6719543" y="2114134"/>
            <a:ext cx="868808" cy="871113"/>
          </a:xfrm>
        </p:spPr>
        <p:txBody>
          <a:bodyPr>
            <a:normAutofit/>
          </a:bodyPr>
          <a:lstStyle>
            <a:lvl1pPr>
              <a:defRPr sz="1000"/>
            </a:lvl1pPr>
          </a:lstStyle>
          <a:p>
            <a:r>
              <a:rPr lang="en-US"/>
              <a:t>Click icon to add picture</a:t>
            </a:r>
          </a:p>
        </p:txBody>
      </p:sp>
      <p:sp>
        <p:nvSpPr>
          <p:cNvPr id="46" name="Picture Placeholder 2">
            <a:extLst>
              <a:ext uri="{FF2B5EF4-FFF2-40B4-BE49-F238E27FC236}">
                <a16:creationId xmlns:a16="http://schemas.microsoft.com/office/drawing/2014/main" id="{FD0417E3-2C47-A242-9BF8-68836EACADC6}"/>
              </a:ext>
            </a:extLst>
          </p:cNvPr>
          <p:cNvSpPr>
            <a:spLocks noGrp="1"/>
          </p:cNvSpPr>
          <p:nvPr>
            <p:ph type="pic" sz="quarter" idx="29"/>
          </p:nvPr>
        </p:nvSpPr>
        <p:spPr>
          <a:xfrm>
            <a:off x="9312409" y="2114134"/>
            <a:ext cx="868808" cy="871113"/>
          </a:xfrm>
        </p:spPr>
        <p:txBody>
          <a:bodyPr>
            <a:normAutofit/>
          </a:bodyPr>
          <a:lstStyle>
            <a:lvl1pPr>
              <a:defRPr sz="1000"/>
            </a:lvl1pPr>
          </a:lstStyle>
          <a:p>
            <a:r>
              <a:rPr lang="en-US"/>
              <a:t>Click icon to add picture</a:t>
            </a:r>
          </a:p>
        </p:txBody>
      </p:sp>
      <p:sp>
        <p:nvSpPr>
          <p:cNvPr id="4" name="Slide Number Placeholder 3">
            <a:extLst>
              <a:ext uri="{FF2B5EF4-FFF2-40B4-BE49-F238E27FC236}">
                <a16:creationId xmlns:a16="http://schemas.microsoft.com/office/drawing/2014/main" id="{48C88B77-CF70-C543-8D0A-8B215E77FADF}"/>
              </a:ext>
            </a:extLst>
          </p:cNvPr>
          <p:cNvSpPr>
            <a:spLocks noGrp="1"/>
          </p:cNvSpPr>
          <p:nvPr>
            <p:ph type="sldNum" sz="quarter" idx="30"/>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466006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hasCustomPrompt="1"/>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GB"/>
              <a:t>Tech</a:t>
            </a:r>
          </a:p>
          <a:p>
            <a:pPr lvl="1"/>
            <a:r>
              <a:rPr lang="en-GB"/>
              <a:t>Stack</a:t>
            </a:r>
            <a:endParaRPr lang="en-US"/>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Picture Placeholder 2">
            <a:extLst>
              <a:ext uri="{FF2B5EF4-FFF2-40B4-BE49-F238E27FC236}">
                <a16:creationId xmlns:a16="http://schemas.microsoft.com/office/drawing/2014/main" id="{1D38A61F-AC37-1649-83E7-EFD9E3E40116}"/>
              </a:ext>
            </a:extLst>
          </p:cNvPr>
          <p:cNvSpPr>
            <a:spLocks noGrp="1"/>
          </p:cNvSpPr>
          <p:nvPr>
            <p:ph type="pic" sz="quarter" idx="17"/>
          </p:nvPr>
        </p:nvSpPr>
        <p:spPr>
          <a:xfrm>
            <a:off x="956417" y="1514887"/>
            <a:ext cx="1967026" cy="1972244"/>
          </a:xfrm>
        </p:spPr>
        <p:txBody>
          <a:bodyPr>
            <a:normAutofit/>
          </a:bodyPr>
          <a:lstStyle>
            <a:lvl1pPr>
              <a:defRPr sz="1000">
                <a:solidFill>
                  <a:schemeClr val="tx1"/>
                </a:solidFill>
              </a:defRPr>
            </a:lvl1pPr>
          </a:lstStyle>
          <a:p>
            <a:r>
              <a:rPr lang="en-US"/>
              <a:t>Click icon to add picture</a:t>
            </a:r>
          </a:p>
        </p:txBody>
      </p:sp>
      <p:sp>
        <p:nvSpPr>
          <p:cNvPr id="60" name="Picture Placeholder 2">
            <a:extLst>
              <a:ext uri="{FF2B5EF4-FFF2-40B4-BE49-F238E27FC236}">
                <a16:creationId xmlns:a16="http://schemas.microsoft.com/office/drawing/2014/main" id="{AE03A989-849D-D140-92A2-5FF90914E8CD}"/>
              </a:ext>
            </a:extLst>
          </p:cNvPr>
          <p:cNvSpPr>
            <a:spLocks noGrp="1"/>
          </p:cNvSpPr>
          <p:nvPr>
            <p:ph type="pic" sz="quarter" idx="18"/>
          </p:nvPr>
        </p:nvSpPr>
        <p:spPr>
          <a:xfrm>
            <a:off x="3631539" y="1514887"/>
            <a:ext cx="1967026" cy="1972244"/>
          </a:xfrm>
        </p:spPr>
        <p:txBody>
          <a:bodyPr>
            <a:normAutofit/>
          </a:bodyPr>
          <a:lstStyle>
            <a:lvl1pPr>
              <a:defRPr sz="1000">
                <a:solidFill>
                  <a:schemeClr val="tx1"/>
                </a:solidFill>
              </a:defRPr>
            </a:lvl1pPr>
          </a:lstStyle>
          <a:p>
            <a:r>
              <a:rPr lang="en-US"/>
              <a:t>Click icon to add picture</a:t>
            </a:r>
          </a:p>
        </p:txBody>
      </p:sp>
      <p:sp>
        <p:nvSpPr>
          <p:cNvPr id="61" name="Picture Placeholder 2">
            <a:extLst>
              <a:ext uri="{FF2B5EF4-FFF2-40B4-BE49-F238E27FC236}">
                <a16:creationId xmlns:a16="http://schemas.microsoft.com/office/drawing/2014/main" id="{6149CA33-9249-8343-B097-3311315EAE9A}"/>
              </a:ext>
            </a:extLst>
          </p:cNvPr>
          <p:cNvSpPr>
            <a:spLocks noGrp="1"/>
          </p:cNvSpPr>
          <p:nvPr>
            <p:ph type="pic" sz="quarter" idx="19"/>
          </p:nvPr>
        </p:nvSpPr>
        <p:spPr>
          <a:xfrm>
            <a:off x="6306661" y="1514887"/>
            <a:ext cx="1967026" cy="1972244"/>
          </a:xfrm>
        </p:spPr>
        <p:txBody>
          <a:bodyPr>
            <a:normAutofit/>
          </a:bodyPr>
          <a:lstStyle>
            <a:lvl1pPr>
              <a:defRPr sz="1000">
                <a:solidFill>
                  <a:schemeClr val="tx1"/>
                </a:solidFill>
              </a:defRPr>
            </a:lvl1pPr>
          </a:lstStyle>
          <a:p>
            <a:r>
              <a:rPr lang="en-US"/>
              <a:t>Click icon to add picture</a:t>
            </a:r>
          </a:p>
        </p:txBody>
      </p:sp>
      <p:sp>
        <p:nvSpPr>
          <p:cNvPr id="62" name="Picture Placeholder 2">
            <a:extLst>
              <a:ext uri="{FF2B5EF4-FFF2-40B4-BE49-F238E27FC236}">
                <a16:creationId xmlns:a16="http://schemas.microsoft.com/office/drawing/2014/main" id="{6A96D1C3-97F4-B84C-A12D-81A43D488A4B}"/>
              </a:ext>
            </a:extLst>
          </p:cNvPr>
          <p:cNvSpPr>
            <a:spLocks noGrp="1"/>
          </p:cNvSpPr>
          <p:nvPr>
            <p:ph type="pic" sz="quarter" idx="20"/>
          </p:nvPr>
        </p:nvSpPr>
        <p:spPr>
          <a:xfrm>
            <a:off x="8981783" y="1514887"/>
            <a:ext cx="1967026" cy="1972244"/>
          </a:xfrm>
        </p:spPr>
        <p:txBody>
          <a:bodyPr>
            <a:normAutofit/>
          </a:bodyPr>
          <a:lstStyle>
            <a:lvl1pPr>
              <a:defRPr sz="1000">
                <a:solidFill>
                  <a:schemeClr val="tx1"/>
                </a:solidFill>
              </a:defRPr>
            </a:lvl1pPr>
          </a:lstStyle>
          <a:p>
            <a:r>
              <a:rPr lang="en-US"/>
              <a:t>Click icon to add picture</a:t>
            </a:r>
          </a:p>
        </p:txBody>
      </p:sp>
      <p:sp>
        <p:nvSpPr>
          <p:cNvPr id="6" name="Slide Number Placeholder 5">
            <a:extLst>
              <a:ext uri="{FF2B5EF4-FFF2-40B4-BE49-F238E27FC236}">
                <a16:creationId xmlns:a16="http://schemas.microsoft.com/office/drawing/2014/main" id="{21EB70E6-FF1E-1240-9719-0F144576AA6B}"/>
              </a:ext>
            </a:extLst>
          </p:cNvPr>
          <p:cNvSpPr>
            <a:spLocks noGrp="1"/>
          </p:cNvSpPr>
          <p:nvPr>
            <p:ph type="sldNum" sz="quarter" idx="21"/>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4079484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9" name="Picture Placeholder 2">
            <a:extLst>
              <a:ext uri="{FF2B5EF4-FFF2-40B4-BE49-F238E27FC236}">
                <a16:creationId xmlns:a16="http://schemas.microsoft.com/office/drawing/2014/main" id="{85CB6AF2-DCB8-F849-BDF4-4CA0955C4191}"/>
              </a:ext>
            </a:extLst>
          </p:cNvPr>
          <p:cNvSpPr>
            <a:spLocks noGrp="1"/>
          </p:cNvSpPr>
          <p:nvPr>
            <p:ph type="pic" sz="quarter" idx="26"/>
          </p:nvPr>
        </p:nvSpPr>
        <p:spPr>
          <a:xfrm>
            <a:off x="8880669" y="3450656"/>
            <a:ext cx="1452060" cy="1455912"/>
          </a:xfrm>
        </p:spPr>
        <p:txBody>
          <a:bodyPr>
            <a:normAutofit/>
          </a:bodyPr>
          <a:lstStyle>
            <a:lvl1pPr>
              <a:defRPr sz="1000">
                <a:solidFill>
                  <a:schemeClr val="tx1"/>
                </a:solidFill>
              </a:defRPr>
            </a:lvl1pPr>
          </a:lstStyle>
          <a:p>
            <a:r>
              <a:rPr lang="en-US"/>
              <a:t>Click icon to add picture</a:t>
            </a:r>
          </a:p>
        </p:txBody>
      </p:sp>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hasCustomPrompt="1"/>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GB"/>
              <a:t>Tech</a:t>
            </a:r>
          </a:p>
          <a:p>
            <a:pPr lvl="1"/>
            <a:r>
              <a:rPr lang="en-GB"/>
              <a:t>Stack</a:t>
            </a:r>
            <a:endParaRPr lang="en-US"/>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Picture Placeholder 2">
            <a:extLst>
              <a:ext uri="{FF2B5EF4-FFF2-40B4-BE49-F238E27FC236}">
                <a16:creationId xmlns:a16="http://schemas.microsoft.com/office/drawing/2014/main" id="{1D38A61F-AC37-1649-83E7-EFD9E3E40116}"/>
              </a:ext>
            </a:extLst>
          </p:cNvPr>
          <p:cNvSpPr>
            <a:spLocks noGrp="1"/>
          </p:cNvSpPr>
          <p:nvPr>
            <p:ph type="pic" sz="quarter" idx="17"/>
          </p:nvPr>
        </p:nvSpPr>
        <p:spPr>
          <a:xfrm>
            <a:off x="897605" y="1456756"/>
            <a:ext cx="1452060" cy="1455912"/>
          </a:xfrm>
        </p:spPr>
        <p:txBody>
          <a:bodyPr>
            <a:normAutofit/>
          </a:bodyPr>
          <a:lstStyle>
            <a:lvl1pPr>
              <a:defRPr sz="1000">
                <a:solidFill>
                  <a:schemeClr val="tx1"/>
                </a:solidFill>
              </a:defRPr>
            </a:lvl1pPr>
          </a:lstStyle>
          <a:p>
            <a:r>
              <a:rPr lang="en-US"/>
              <a:t>Click icon to add picture</a:t>
            </a:r>
          </a:p>
        </p:txBody>
      </p:sp>
      <p:sp>
        <p:nvSpPr>
          <p:cNvPr id="51" name="Picture Placeholder 2">
            <a:extLst>
              <a:ext uri="{FF2B5EF4-FFF2-40B4-BE49-F238E27FC236}">
                <a16:creationId xmlns:a16="http://schemas.microsoft.com/office/drawing/2014/main" id="{6EBB9BCF-165D-CE48-89AD-9C1879171DEA}"/>
              </a:ext>
            </a:extLst>
          </p:cNvPr>
          <p:cNvSpPr>
            <a:spLocks noGrp="1"/>
          </p:cNvSpPr>
          <p:nvPr>
            <p:ph type="pic" sz="quarter" idx="18"/>
          </p:nvPr>
        </p:nvSpPr>
        <p:spPr>
          <a:xfrm>
            <a:off x="2893371" y="1456756"/>
            <a:ext cx="1452060" cy="1455912"/>
          </a:xfrm>
        </p:spPr>
        <p:txBody>
          <a:bodyPr>
            <a:normAutofit/>
          </a:bodyPr>
          <a:lstStyle>
            <a:lvl1pPr>
              <a:defRPr sz="1000">
                <a:solidFill>
                  <a:schemeClr val="tx1"/>
                </a:solidFill>
              </a:defRPr>
            </a:lvl1pPr>
          </a:lstStyle>
          <a:p>
            <a:r>
              <a:rPr lang="en-US"/>
              <a:t>Click icon to add picture</a:t>
            </a:r>
          </a:p>
        </p:txBody>
      </p:sp>
      <p:sp>
        <p:nvSpPr>
          <p:cNvPr id="52" name="Picture Placeholder 2">
            <a:extLst>
              <a:ext uri="{FF2B5EF4-FFF2-40B4-BE49-F238E27FC236}">
                <a16:creationId xmlns:a16="http://schemas.microsoft.com/office/drawing/2014/main" id="{B36697B1-BABD-A446-9FEA-109AC9A6E047}"/>
              </a:ext>
            </a:extLst>
          </p:cNvPr>
          <p:cNvSpPr>
            <a:spLocks noGrp="1"/>
          </p:cNvSpPr>
          <p:nvPr>
            <p:ph type="pic" sz="quarter" idx="19"/>
          </p:nvPr>
        </p:nvSpPr>
        <p:spPr>
          <a:xfrm>
            <a:off x="4889137" y="1456756"/>
            <a:ext cx="1452060" cy="1455912"/>
          </a:xfrm>
        </p:spPr>
        <p:txBody>
          <a:bodyPr>
            <a:normAutofit/>
          </a:bodyPr>
          <a:lstStyle>
            <a:lvl1pPr>
              <a:defRPr sz="1000">
                <a:solidFill>
                  <a:schemeClr val="tx1"/>
                </a:solidFill>
              </a:defRPr>
            </a:lvl1pPr>
          </a:lstStyle>
          <a:p>
            <a:r>
              <a:rPr lang="en-US"/>
              <a:t>Click icon to add picture</a:t>
            </a:r>
          </a:p>
        </p:txBody>
      </p:sp>
      <p:sp>
        <p:nvSpPr>
          <p:cNvPr id="53" name="Picture Placeholder 2">
            <a:extLst>
              <a:ext uri="{FF2B5EF4-FFF2-40B4-BE49-F238E27FC236}">
                <a16:creationId xmlns:a16="http://schemas.microsoft.com/office/drawing/2014/main" id="{CFE00E90-67DF-2F48-94E1-B495F37B3186}"/>
              </a:ext>
            </a:extLst>
          </p:cNvPr>
          <p:cNvSpPr>
            <a:spLocks noGrp="1"/>
          </p:cNvSpPr>
          <p:nvPr>
            <p:ph type="pic" sz="quarter" idx="20"/>
          </p:nvPr>
        </p:nvSpPr>
        <p:spPr>
          <a:xfrm>
            <a:off x="6884903" y="1456756"/>
            <a:ext cx="1452060" cy="1455912"/>
          </a:xfrm>
        </p:spPr>
        <p:txBody>
          <a:bodyPr>
            <a:normAutofit/>
          </a:bodyPr>
          <a:lstStyle>
            <a:lvl1pPr>
              <a:defRPr sz="1000">
                <a:solidFill>
                  <a:schemeClr val="tx1"/>
                </a:solidFill>
              </a:defRPr>
            </a:lvl1pPr>
          </a:lstStyle>
          <a:p>
            <a:r>
              <a:rPr lang="en-US"/>
              <a:t>Click icon to add picture</a:t>
            </a:r>
          </a:p>
        </p:txBody>
      </p:sp>
      <p:sp>
        <p:nvSpPr>
          <p:cNvPr id="54" name="Picture Placeholder 2">
            <a:extLst>
              <a:ext uri="{FF2B5EF4-FFF2-40B4-BE49-F238E27FC236}">
                <a16:creationId xmlns:a16="http://schemas.microsoft.com/office/drawing/2014/main" id="{D62D6879-5474-5848-A13C-5EF46BE578E1}"/>
              </a:ext>
            </a:extLst>
          </p:cNvPr>
          <p:cNvSpPr>
            <a:spLocks noGrp="1"/>
          </p:cNvSpPr>
          <p:nvPr>
            <p:ph type="pic" sz="quarter" idx="21"/>
          </p:nvPr>
        </p:nvSpPr>
        <p:spPr>
          <a:xfrm>
            <a:off x="8880669" y="1456756"/>
            <a:ext cx="1452060" cy="1455912"/>
          </a:xfrm>
        </p:spPr>
        <p:txBody>
          <a:bodyPr>
            <a:normAutofit/>
          </a:bodyPr>
          <a:lstStyle>
            <a:lvl1pPr>
              <a:defRPr sz="1000">
                <a:solidFill>
                  <a:schemeClr val="tx1"/>
                </a:solidFill>
              </a:defRPr>
            </a:lvl1pPr>
          </a:lstStyle>
          <a:p>
            <a:r>
              <a:rPr lang="en-US"/>
              <a:t>Click icon to add picture</a:t>
            </a:r>
          </a:p>
        </p:txBody>
      </p:sp>
      <p:sp>
        <p:nvSpPr>
          <p:cNvPr id="55" name="Picture Placeholder 2">
            <a:extLst>
              <a:ext uri="{FF2B5EF4-FFF2-40B4-BE49-F238E27FC236}">
                <a16:creationId xmlns:a16="http://schemas.microsoft.com/office/drawing/2014/main" id="{577CBC6B-B154-1040-89D8-B81780FA5D5E}"/>
              </a:ext>
            </a:extLst>
          </p:cNvPr>
          <p:cNvSpPr>
            <a:spLocks noGrp="1"/>
          </p:cNvSpPr>
          <p:nvPr>
            <p:ph type="pic" sz="quarter" idx="22"/>
          </p:nvPr>
        </p:nvSpPr>
        <p:spPr>
          <a:xfrm>
            <a:off x="897605" y="3450656"/>
            <a:ext cx="1452060" cy="1455912"/>
          </a:xfrm>
        </p:spPr>
        <p:txBody>
          <a:bodyPr>
            <a:normAutofit/>
          </a:bodyPr>
          <a:lstStyle>
            <a:lvl1pPr>
              <a:defRPr sz="1000">
                <a:solidFill>
                  <a:schemeClr val="tx1"/>
                </a:solidFill>
              </a:defRPr>
            </a:lvl1pPr>
          </a:lstStyle>
          <a:p>
            <a:r>
              <a:rPr lang="en-US"/>
              <a:t>Click icon to add picture</a:t>
            </a:r>
          </a:p>
        </p:txBody>
      </p:sp>
      <p:sp>
        <p:nvSpPr>
          <p:cNvPr id="56" name="Picture Placeholder 2">
            <a:extLst>
              <a:ext uri="{FF2B5EF4-FFF2-40B4-BE49-F238E27FC236}">
                <a16:creationId xmlns:a16="http://schemas.microsoft.com/office/drawing/2014/main" id="{8BD6B83E-4979-3A40-AEC4-12282801179D}"/>
              </a:ext>
            </a:extLst>
          </p:cNvPr>
          <p:cNvSpPr>
            <a:spLocks noGrp="1"/>
          </p:cNvSpPr>
          <p:nvPr>
            <p:ph type="pic" sz="quarter" idx="23"/>
          </p:nvPr>
        </p:nvSpPr>
        <p:spPr>
          <a:xfrm>
            <a:off x="2893371" y="3450656"/>
            <a:ext cx="1452060" cy="1455912"/>
          </a:xfrm>
        </p:spPr>
        <p:txBody>
          <a:bodyPr>
            <a:normAutofit/>
          </a:bodyPr>
          <a:lstStyle>
            <a:lvl1pPr>
              <a:defRPr sz="1000">
                <a:solidFill>
                  <a:schemeClr val="tx1"/>
                </a:solidFill>
              </a:defRPr>
            </a:lvl1pPr>
          </a:lstStyle>
          <a:p>
            <a:r>
              <a:rPr lang="en-US"/>
              <a:t>Click icon to add picture</a:t>
            </a:r>
          </a:p>
        </p:txBody>
      </p:sp>
      <p:sp>
        <p:nvSpPr>
          <p:cNvPr id="57" name="Picture Placeholder 2">
            <a:extLst>
              <a:ext uri="{FF2B5EF4-FFF2-40B4-BE49-F238E27FC236}">
                <a16:creationId xmlns:a16="http://schemas.microsoft.com/office/drawing/2014/main" id="{F2C42C47-CF1E-F74A-9BF2-48D2D46A1203}"/>
              </a:ext>
            </a:extLst>
          </p:cNvPr>
          <p:cNvSpPr>
            <a:spLocks noGrp="1"/>
          </p:cNvSpPr>
          <p:nvPr>
            <p:ph type="pic" sz="quarter" idx="24"/>
          </p:nvPr>
        </p:nvSpPr>
        <p:spPr>
          <a:xfrm>
            <a:off x="4889137" y="3450656"/>
            <a:ext cx="1452060" cy="1455912"/>
          </a:xfrm>
        </p:spPr>
        <p:txBody>
          <a:bodyPr>
            <a:normAutofit/>
          </a:bodyPr>
          <a:lstStyle>
            <a:lvl1pPr>
              <a:defRPr sz="1000">
                <a:solidFill>
                  <a:schemeClr val="tx1"/>
                </a:solidFill>
              </a:defRPr>
            </a:lvl1pPr>
          </a:lstStyle>
          <a:p>
            <a:r>
              <a:rPr lang="en-US"/>
              <a:t>Click icon to add picture</a:t>
            </a:r>
          </a:p>
        </p:txBody>
      </p:sp>
      <p:sp>
        <p:nvSpPr>
          <p:cNvPr id="58" name="Picture Placeholder 2">
            <a:extLst>
              <a:ext uri="{FF2B5EF4-FFF2-40B4-BE49-F238E27FC236}">
                <a16:creationId xmlns:a16="http://schemas.microsoft.com/office/drawing/2014/main" id="{26911812-DCBE-5243-B434-B76852EDCD2B}"/>
              </a:ext>
            </a:extLst>
          </p:cNvPr>
          <p:cNvSpPr>
            <a:spLocks noGrp="1"/>
          </p:cNvSpPr>
          <p:nvPr>
            <p:ph type="pic" sz="quarter" idx="25"/>
          </p:nvPr>
        </p:nvSpPr>
        <p:spPr>
          <a:xfrm>
            <a:off x="6884903" y="3450656"/>
            <a:ext cx="1452060" cy="1455912"/>
          </a:xfrm>
        </p:spPr>
        <p:txBody>
          <a:bodyPr>
            <a:normAutofit/>
          </a:bodyPr>
          <a:lstStyle>
            <a:lvl1pPr>
              <a:defRPr sz="1000">
                <a:solidFill>
                  <a:schemeClr val="tx1"/>
                </a:solidFill>
              </a:defRPr>
            </a:lvl1pPr>
          </a:lstStyle>
          <a:p>
            <a:r>
              <a:rPr lang="en-US"/>
              <a:t>Click icon to add picture</a:t>
            </a:r>
          </a:p>
        </p:txBody>
      </p:sp>
      <p:sp>
        <p:nvSpPr>
          <p:cNvPr id="4" name="Slide Number Placeholder 3">
            <a:extLst>
              <a:ext uri="{FF2B5EF4-FFF2-40B4-BE49-F238E27FC236}">
                <a16:creationId xmlns:a16="http://schemas.microsoft.com/office/drawing/2014/main" id="{657EA39E-5F38-7E4D-81AF-07A48BF62425}"/>
              </a:ext>
            </a:extLst>
          </p:cNvPr>
          <p:cNvSpPr>
            <a:spLocks noGrp="1"/>
          </p:cNvSpPr>
          <p:nvPr>
            <p:ph type="sldNum" sz="quarter" idx="27"/>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3180300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userDrawn="1">
            <p:ph sz="quarter" idx="14" hasCustomPrompt="1"/>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GB"/>
              <a:t>Tech</a:t>
            </a:r>
          </a:p>
          <a:p>
            <a:pPr lvl="1"/>
            <a:r>
              <a:rPr lang="en-GB"/>
              <a:t>Stack</a:t>
            </a:r>
            <a:endParaRPr lang="en-US"/>
          </a:p>
        </p:txBody>
      </p:sp>
      <p:sp>
        <p:nvSpPr>
          <p:cNvPr id="12" name="Google Shape;807;p76">
            <a:extLst>
              <a:ext uri="{FF2B5EF4-FFF2-40B4-BE49-F238E27FC236}">
                <a16:creationId xmlns:a16="http://schemas.microsoft.com/office/drawing/2014/main" id="{DBAA4224-B3AF-8647-ABA3-150464F76943}"/>
              </a:ext>
            </a:extLst>
          </p:cNvPr>
          <p:cNvSpPr/>
          <p:nvPr userDrawn="1"/>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Picture Placeholder 2">
            <a:extLst>
              <a:ext uri="{FF2B5EF4-FFF2-40B4-BE49-F238E27FC236}">
                <a16:creationId xmlns:a16="http://schemas.microsoft.com/office/drawing/2014/main" id="{1D38A61F-AC37-1649-83E7-EFD9E3E40116}"/>
              </a:ext>
            </a:extLst>
          </p:cNvPr>
          <p:cNvSpPr>
            <a:spLocks noGrp="1"/>
          </p:cNvSpPr>
          <p:nvPr userDrawn="1">
            <p:ph type="pic" sz="quarter" idx="17"/>
          </p:nvPr>
        </p:nvSpPr>
        <p:spPr>
          <a:xfrm>
            <a:off x="784652" y="1344332"/>
            <a:ext cx="1052632" cy="1055424"/>
          </a:xfrm>
        </p:spPr>
        <p:txBody>
          <a:bodyPr>
            <a:normAutofit/>
          </a:bodyPr>
          <a:lstStyle>
            <a:lvl1pPr>
              <a:defRPr sz="1000">
                <a:solidFill>
                  <a:schemeClr val="tx1"/>
                </a:solidFill>
              </a:defRPr>
            </a:lvl1pPr>
          </a:lstStyle>
          <a:p>
            <a:r>
              <a:rPr lang="en-US"/>
              <a:t>Click icon to add picture</a:t>
            </a:r>
          </a:p>
        </p:txBody>
      </p:sp>
      <p:sp>
        <p:nvSpPr>
          <p:cNvPr id="62" name="Picture Placeholder 2">
            <a:extLst>
              <a:ext uri="{FF2B5EF4-FFF2-40B4-BE49-F238E27FC236}">
                <a16:creationId xmlns:a16="http://schemas.microsoft.com/office/drawing/2014/main" id="{128AC24C-2A78-A549-B526-264C43ACE8E8}"/>
              </a:ext>
            </a:extLst>
          </p:cNvPr>
          <p:cNvSpPr>
            <a:spLocks noGrp="1"/>
          </p:cNvSpPr>
          <p:nvPr>
            <p:ph type="pic" sz="quarter" idx="18"/>
          </p:nvPr>
        </p:nvSpPr>
        <p:spPr>
          <a:xfrm>
            <a:off x="2108856" y="1344332"/>
            <a:ext cx="1052632" cy="1055424"/>
          </a:xfrm>
        </p:spPr>
        <p:txBody>
          <a:bodyPr>
            <a:normAutofit/>
          </a:bodyPr>
          <a:lstStyle>
            <a:lvl1pPr>
              <a:defRPr sz="1000">
                <a:solidFill>
                  <a:schemeClr val="tx1"/>
                </a:solidFill>
              </a:defRPr>
            </a:lvl1pPr>
          </a:lstStyle>
          <a:p>
            <a:r>
              <a:rPr lang="en-US"/>
              <a:t>Click icon to add picture</a:t>
            </a:r>
          </a:p>
        </p:txBody>
      </p:sp>
      <p:sp>
        <p:nvSpPr>
          <p:cNvPr id="63" name="Picture Placeholder 2">
            <a:extLst>
              <a:ext uri="{FF2B5EF4-FFF2-40B4-BE49-F238E27FC236}">
                <a16:creationId xmlns:a16="http://schemas.microsoft.com/office/drawing/2014/main" id="{A8BF045A-56EB-ED4D-91E4-8391010E8746}"/>
              </a:ext>
            </a:extLst>
          </p:cNvPr>
          <p:cNvSpPr>
            <a:spLocks noGrp="1"/>
          </p:cNvSpPr>
          <p:nvPr>
            <p:ph type="pic" sz="quarter" idx="19"/>
          </p:nvPr>
        </p:nvSpPr>
        <p:spPr>
          <a:xfrm>
            <a:off x="3433059" y="1344332"/>
            <a:ext cx="1052632" cy="1055424"/>
          </a:xfrm>
        </p:spPr>
        <p:txBody>
          <a:bodyPr>
            <a:normAutofit/>
          </a:bodyPr>
          <a:lstStyle>
            <a:lvl1pPr>
              <a:defRPr sz="1000">
                <a:solidFill>
                  <a:schemeClr val="tx1"/>
                </a:solidFill>
              </a:defRPr>
            </a:lvl1pPr>
          </a:lstStyle>
          <a:p>
            <a:r>
              <a:rPr lang="en-US"/>
              <a:t>Click icon to add picture</a:t>
            </a:r>
          </a:p>
        </p:txBody>
      </p:sp>
      <p:sp>
        <p:nvSpPr>
          <p:cNvPr id="64" name="Picture Placeholder 2">
            <a:extLst>
              <a:ext uri="{FF2B5EF4-FFF2-40B4-BE49-F238E27FC236}">
                <a16:creationId xmlns:a16="http://schemas.microsoft.com/office/drawing/2014/main" id="{0ED68102-CCCB-DC48-A88C-6F38C3F88509}"/>
              </a:ext>
            </a:extLst>
          </p:cNvPr>
          <p:cNvSpPr>
            <a:spLocks noGrp="1"/>
          </p:cNvSpPr>
          <p:nvPr>
            <p:ph type="pic" sz="quarter" idx="20"/>
          </p:nvPr>
        </p:nvSpPr>
        <p:spPr>
          <a:xfrm>
            <a:off x="4757262" y="1344332"/>
            <a:ext cx="1052632" cy="1055424"/>
          </a:xfrm>
        </p:spPr>
        <p:txBody>
          <a:bodyPr>
            <a:normAutofit/>
          </a:bodyPr>
          <a:lstStyle>
            <a:lvl1pPr>
              <a:defRPr sz="1000">
                <a:solidFill>
                  <a:schemeClr val="tx1"/>
                </a:solidFill>
              </a:defRPr>
            </a:lvl1pPr>
          </a:lstStyle>
          <a:p>
            <a:r>
              <a:rPr lang="en-US"/>
              <a:t>Click icon to add picture</a:t>
            </a:r>
          </a:p>
        </p:txBody>
      </p:sp>
      <p:sp>
        <p:nvSpPr>
          <p:cNvPr id="65" name="Picture Placeholder 2">
            <a:extLst>
              <a:ext uri="{FF2B5EF4-FFF2-40B4-BE49-F238E27FC236}">
                <a16:creationId xmlns:a16="http://schemas.microsoft.com/office/drawing/2014/main" id="{8AE09284-7428-2F4C-B9E2-A90353EF5BDD}"/>
              </a:ext>
            </a:extLst>
          </p:cNvPr>
          <p:cNvSpPr>
            <a:spLocks noGrp="1"/>
          </p:cNvSpPr>
          <p:nvPr>
            <p:ph type="pic" sz="quarter" idx="21"/>
          </p:nvPr>
        </p:nvSpPr>
        <p:spPr>
          <a:xfrm>
            <a:off x="6081466" y="1344332"/>
            <a:ext cx="1052632" cy="1055424"/>
          </a:xfrm>
        </p:spPr>
        <p:txBody>
          <a:bodyPr>
            <a:normAutofit/>
          </a:bodyPr>
          <a:lstStyle>
            <a:lvl1pPr>
              <a:defRPr sz="1000">
                <a:solidFill>
                  <a:schemeClr val="tx1"/>
                </a:solidFill>
              </a:defRPr>
            </a:lvl1pPr>
          </a:lstStyle>
          <a:p>
            <a:r>
              <a:rPr lang="en-US"/>
              <a:t>Click icon to add picture</a:t>
            </a:r>
          </a:p>
        </p:txBody>
      </p:sp>
      <p:sp>
        <p:nvSpPr>
          <p:cNvPr id="66" name="Picture Placeholder 2">
            <a:extLst>
              <a:ext uri="{FF2B5EF4-FFF2-40B4-BE49-F238E27FC236}">
                <a16:creationId xmlns:a16="http://schemas.microsoft.com/office/drawing/2014/main" id="{5C744EE9-43FC-0744-90F2-AC7E096109B8}"/>
              </a:ext>
            </a:extLst>
          </p:cNvPr>
          <p:cNvSpPr>
            <a:spLocks noGrp="1"/>
          </p:cNvSpPr>
          <p:nvPr>
            <p:ph type="pic" sz="quarter" idx="22"/>
          </p:nvPr>
        </p:nvSpPr>
        <p:spPr>
          <a:xfrm>
            <a:off x="7405670" y="1344332"/>
            <a:ext cx="1052632" cy="1055424"/>
          </a:xfrm>
        </p:spPr>
        <p:txBody>
          <a:bodyPr>
            <a:normAutofit/>
          </a:bodyPr>
          <a:lstStyle>
            <a:lvl1pPr>
              <a:defRPr sz="1000">
                <a:solidFill>
                  <a:schemeClr val="tx1"/>
                </a:solidFill>
              </a:defRPr>
            </a:lvl1pPr>
          </a:lstStyle>
          <a:p>
            <a:r>
              <a:rPr lang="en-US"/>
              <a:t>Click icon to add picture</a:t>
            </a:r>
          </a:p>
        </p:txBody>
      </p:sp>
      <p:sp>
        <p:nvSpPr>
          <p:cNvPr id="67" name="Picture Placeholder 2">
            <a:extLst>
              <a:ext uri="{FF2B5EF4-FFF2-40B4-BE49-F238E27FC236}">
                <a16:creationId xmlns:a16="http://schemas.microsoft.com/office/drawing/2014/main" id="{C76169EA-644A-464F-8781-81286FE40E41}"/>
              </a:ext>
            </a:extLst>
          </p:cNvPr>
          <p:cNvSpPr>
            <a:spLocks noGrp="1"/>
          </p:cNvSpPr>
          <p:nvPr>
            <p:ph type="pic" sz="quarter" idx="23"/>
          </p:nvPr>
        </p:nvSpPr>
        <p:spPr>
          <a:xfrm>
            <a:off x="8729872" y="1344332"/>
            <a:ext cx="1052632" cy="1055424"/>
          </a:xfrm>
        </p:spPr>
        <p:txBody>
          <a:bodyPr>
            <a:normAutofit/>
          </a:bodyPr>
          <a:lstStyle>
            <a:lvl1pPr>
              <a:defRPr sz="1000">
                <a:solidFill>
                  <a:schemeClr val="tx1"/>
                </a:solidFill>
              </a:defRPr>
            </a:lvl1pPr>
          </a:lstStyle>
          <a:p>
            <a:r>
              <a:rPr lang="en-US"/>
              <a:t>Click icon to add picture</a:t>
            </a:r>
          </a:p>
        </p:txBody>
      </p:sp>
      <p:sp>
        <p:nvSpPr>
          <p:cNvPr id="68" name="Picture Placeholder 2">
            <a:extLst>
              <a:ext uri="{FF2B5EF4-FFF2-40B4-BE49-F238E27FC236}">
                <a16:creationId xmlns:a16="http://schemas.microsoft.com/office/drawing/2014/main" id="{0223B0A6-2267-4849-9F22-CE41A960D08C}"/>
              </a:ext>
            </a:extLst>
          </p:cNvPr>
          <p:cNvSpPr>
            <a:spLocks noGrp="1"/>
          </p:cNvSpPr>
          <p:nvPr>
            <p:ph type="pic" sz="quarter" idx="24"/>
          </p:nvPr>
        </p:nvSpPr>
        <p:spPr>
          <a:xfrm>
            <a:off x="10054075" y="1344332"/>
            <a:ext cx="1052632" cy="1055424"/>
          </a:xfrm>
        </p:spPr>
        <p:txBody>
          <a:bodyPr>
            <a:normAutofit/>
          </a:bodyPr>
          <a:lstStyle>
            <a:lvl1pPr>
              <a:defRPr sz="1000">
                <a:solidFill>
                  <a:schemeClr val="tx1"/>
                </a:solidFill>
              </a:defRPr>
            </a:lvl1pPr>
          </a:lstStyle>
          <a:p>
            <a:r>
              <a:rPr lang="en-US"/>
              <a:t>Click icon to add picture</a:t>
            </a:r>
          </a:p>
        </p:txBody>
      </p:sp>
      <p:sp>
        <p:nvSpPr>
          <p:cNvPr id="69" name="Picture Placeholder 2">
            <a:extLst>
              <a:ext uri="{FF2B5EF4-FFF2-40B4-BE49-F238E27FC236}">
                <a16:creationId xmlns:a16="http://schemas.microsoft.com/office/drawing/2014/main" id="{058FB76C-2AF5-054C-9CEA-2A95941FA25D}"/>
              </a:ext>
            </a:extLst>
          </p:cNvPr>
          <p:cNvSpPr>
            <a:spLocks noGrp="1"/>
          </p:cNvSpPr>
          <p:nvPr>
            <p:ph type="pic" sz="quarter" idx="25"/>
          </p:nvPr>
        </p:nvSpPr>
        <p:spPr>
          <a:xfrm>
            <a:off x="2108856" y="2667298"/>
            <a:ext cx="1052632" cy="1055424"/>
          </a:xfrm>
        </p:spPr>
        <p:txBody>
          <a:bodyPr>
            <a:normAutofit/>
          </a:bodyPr>
          <a:lstStyle>
            <a:lvl1pPr>
              <a:defRPr sz="1000">
                <a:solidFill>
                  <a:schemeClr val="tx1"/>
                </a:solidFill>
              </a:defRPr>
            </a:lvl1pPr>
          </a:lstStyle>
          <a:p>
            <a:r>
              <a:rPr lang="en-US"/>
              <a:t>Click icon to add picture</a:t>
            </a:r>
          </a:p>
        </p:txBody>
      </p:sp>
      <p:sp>
        <p:nvSpPr>
          <p:cNvPr id="70" name="Picture Placeholder 2">
            <a:extLst>
              <a:ext uri="{FF2B5EF4-FFF2-40B4-BE49-F238E27FC236}">
                <a16:creationId xmlns:a16="http://schemas.microsoft.com/office/drawing/2014/main" id="{B340189C-866B-9948-AE44-0FDA13AB4B5F}"/>
              </a:ext>
            </a:extLst>
          </p:cNvPr>
          <p:cNvSpPr>
            <a:spLocks noGrp="1"/>
          </p:cNvSpPr>
          <p:nvPr>
            <p:ph type="pic" sz="quarter" idx="26"/>
          </p:nvPr>
        </p:nvSpPr>
        <p:spPr>
          <a:xfrm>
            <a:off x="3433059" y="2667298"/>
            <a:ext cx="1052632" cy="1055424"/>
          </a:xfrm>
        </p:spPr>
        <p:txBody>
          <a:bodyPr>
            <a:normAutofit/>
          </a:bodyPr>
          <a:lstStyle>
            <a:lvl1pPr>
              <a:defRPr sz="1000">
                <a:solidFill>
                  <a:schemeClr val="tx1"/>
                </a:solidFill>
              </a:defRPr>
            </a:lvl1pPr>
          </a:lstStyle>
          <a:p>
            <a:r>
              <a:rPr lang="en-US"/>
              <a:t>Click icon to add picture</a:t>
            </a:r>
          </a:p>
        </p:txBody>
      </p:sp>
      <p:sp>
        <p:nvSpPr>
          <p:cNvPr id="71" name="Picture Placeholder 2">
            <a:extLst>
              <a:ext uri="{FF2B5EF4-FFF2-40B4-BE49-F238E27FC236}">
                <a16:creationId xmlns:a16="http://schemas.microsoft.com/office/drawing/2014/main" id="{DB1B9414-BF50-FE4A-BA2E-460D4B0AA505}"/>
              </a:ext>
            </a:extLst>
          </p:cNvPr>
          <p:cNvSpPr>
            <a:spLocks noGrp="1"/>
          </p:cNvSpPr>
          <p:nvPr>
            <p:ph type="pic" sz="quarter" idx="27"/>
          </p:nvPr>
        </p:nvSpPr>
        <p:spPr>
          <a:xfrm>
            <a:off x="4757262" y="2667298"/>
            <a:ext cx="1052632" cy="1055424"/>
          </a:xfrm>
        </p:spPr>
        <p:txBody>
          <a:bodyPr>
            <a:normAutofit/>
          </a:bodyPr>
          <a:lstStyle>
            <a:lvl1pPr>
              <a:defRPr sz="1000">
                <a:solidFill>
                  <a:schemeClr val="tx1"/>
                </a:solidFill>
              </a:defRPr>
            </a:lvl1pPr>
          </a:lstStyle>
          <a:p>
            <a:r>
              <a:rPr lang="en-US"/>
              <a:t>Click icon to add picture</a:t>
            </a:r>
          </a:p>
        </p:txBody>
      </p:sp>
      <p:sp>
        <p:nvSpPr>
          <p:cNvPr id="72" name="Picture Placeholder 2">
            <a:extLst>
              <a:ext uri="{FF2B5EF4-FFF2-40B4-BE49-F238E27FC236}">
                <a16:creationId xmlns:a16="http://schemas.microsoft.com/office/drawing/2014/main" id="{5C02EE2E-C755-4E45-A2C0-8B0A3C73A7CB}"/>
              </a:ext>
            </a:extLst>
          </p:cNvPr>
          <p:cNvSpPr>
            <a:spLocks noGrp="1"/>
          </p:cNvSpPr>
          <p:nvPr>
            <p:ph type="pic" sz="quarter" idx="28"/>
          </p:nvPr>
        </p:nvSpPr>
        <p:spPr>
          <a:xfrm>
            <a:off x="6081466" y="2667298"/>
            <a:ext cx="1052632" cy="1055424"/>
          </a:xfrm>
        </p:spPr>
        <p:txBody>
          <a:bodyPr>
            <a:normAutofit/>
          </a:bodyPr>
          <a:lstStyle>
            <a:lvl1pPr>
              <a:defRPr sz="1000">
                <a:solidFill>
                  <a:schemeClr val="tx1"/>
                </a:solidFill>
              </a:defRPr>
            </a:lvl1pPr>
          </a:lstStyle>
          <a:p>
            <a:r>
              <a:rPr lang="en-US"/>
              <a:t>Click icon to add picture</a:t>
            </a:r>
          </a:p>
        </p:txBody>
      </p:sp>
      <p:sp>
        <p:nvSpPr>
          <p:cNvPr id="73" name="Picture Placeholder 2">
            <a:extLst>
              <a:ext uri="{FF2B5EF4-FFF2-40B4-BE49-F238E27FC236}">
                <a16:creationId xmlns:a16="http://schemas.microsoft.com/office/drawing/2014/main" id="{3F166F05-2B8C-8349-AC43-D906D5D4761F}"/>
              </a:ext>
            </a:extLst>
          </p:cNvPr>
          <p:cNvSpPr>
            <a:spLocks noGrp="1"/>
          </p:cNvSpPr>
          <p:nvPr>
            <p:ph type="pic" sz="quarter" idx="29"/>
          </p:nvPr>
        </p:nvSpPr>
        <p:spPr>
          <a:xfrm>
            <a:off x="7405670" y="2667298"/>
            <a:ext cx="1052632" cy="1055424"/>
          </a:xfrm>
        </p:spPr>
        <p:txBody>
          <a:bodyPr>
            <a:normAutofit/>
          </a:bodyPr>
          <a:lstStyle>
            <a:lvl1pPr>
              <a:defRPr sz="1000">
                <a:solidFill>
                  <a:schemeClr val="tx1"/>
                </a:solidFill>
              </a:defRPr>
            </a:lvl1pPr>
          </a:lstStyle>
          <a:p>
            <a:r>
              <a:rPr lang="en-US"/>
              <a:t>Click icon to add picture</a:t>
            </a:r>
          </a:p>
        </p:txBody>
      </p:sp>
      <p:sp>
        <p:nvSpPr>
          <p:cNvPr id="74" name="Picture Placeholder 2">
            <a:extLst>
              <a:ext uri="{FF2B5EF4-FFF2-40B4-BE49-F238E27FC236}">
                <a16:creationId xmlns:a16="http://schemas.microsoft.com/office/drawing/2014/main" id="{9FC88767-BD8D-6749-90B1-0A2FDEDC4955}"/>
              </a:ext>
            </a:extLst>
          </p:cNvPr>
          <p:cNvSpPr>
            <a:spLocks noGrp="1"/>
          </p:cNvSpPr>
          <p:nvPr>
            <p:ph type="pic" sz="quarter" idx="30"/>
          </p:nvPr>
        </p:nvSpPr>
        <p:spPr>
          <a:xfrm>
            <a:off x="8729872" y="2667298"/>
            <a:ext cx="1052632" cy="1055424"/>
          </a:xfrm>
        </p:spPr>
        <p:txBody>
          <a:bodyPr>
            <a:normAutofit/>
          </a:bodyPr>
          <a:lstStyle>
            <a:lvl1pPr>
              <a:defRPr sz="1000">
                <a:solidFill>
                  <a:schemeClr val="tx1"/>
                </a:solidFill>
              </a:defRPr>
            </a:lvl1pPr>
          </a:lstStyle>
          <a:p>
            <a:r>
              <a:rPr lang="en-US"/>
              <a:t>Click icon to add picture</a:t>
            </a:r>
          </a:p>
        </p:txBody>
      </p:sp>
      <p:sp>
        <p:nvSpPr>
          <p:cNvPr id="75" name="Picture Placeholder 2">
            <a:extLst>
              <a:ext uri="{FF2B5EF4-FFF2-40B4-BE49-F238E27FC236}">
                <a16:creationId xmlns:a16="http://schemas.microsoft.com/office/drawing/2014/main" id="{26469B9A-342C-7148-833D-BFAD4E770ADE}"/>
              </a:ext>
            </a:extLst>
          </p:cNvPr>
          <p:cNvSpPr>
            <a:spLocks noGrp="1"/>
          </p:cNvSpPr>
          <p:nvPr>
            <p:ph type="pic" sz="quarter" idx="31"/>
          </p:nvPr>
        </p:nvSpPr>
        <p:spPr>
          <a:xfrm>
            <a:off x="10054075" y="2667298"/>
            <a:ext cx="1052632" cy="1055424"/>
          </a:xfrm>
        </p:spPr>
        <p:txBody>
          <a:bodyPr>
            <a:normAutofit/>
          </a:bodyPr>
          <a:lstStyle>
            <a:lvl1pPr>
              <a:defRPr sz="1000">
                <a:solidFill>
                  <a:schemeClr val="tx1"/>
                </a:solidFill>
              </a:defRPr>
            </a:lvl1pPr>
          </a:lstStyle>
          <a:p>
            <a:r>
              <a:rPr lang="en-US"/>
              <a:t>Click icon to add picture</a:t>
            </a:r>
          </a:p>
        </p:txBody>
      </p:sp>
      <p:sp>
        <p:nvSpPr>
          <p:cNvPr id="76" name="Picture Placeholder 2">
            <a:extLst>
              <a:ext uri="{FF2B5EF4-FFF2-40B4-BE49-F238E27FC236}">
                <a16:creationId xmlns:a16="http://schemas.microsoft.com/office/drawing/2014/main" id="{320A9208-F2D9-D842-9BE5-8061F61C817D}"/>
              </a:ext>
            </a:extLst>
          </p:cNvPr>
          <p:cNvSpPr>
            <a:spLocks noGrp="1"/>
          </p:cNvSpPr>
          <p:nvPr>
            <p:ph type="pic" sz="quarter" idx="32"/>
          </p:nvPr>
        </p:nvSpPr>
        <p:spPr>
          <a:xfrm>
            <a:off x="2108856" y="3994664"/>
            <a:ext cx="1052632" cy="1055424"/>
          </a:xfrm>
        </p:spPr>
        <p:txBody>
          <a:bodyPr>
            <a:normAutofit/>
          </a:bodyPr>
          <a:lstStyle>
            <a:lvl1pPr>
              <a:defRPr sz="1000">
                <a:solidFill>
                  <a:schemeClr val="tx1"/>
                </a:solidFill>
              </a:defRPr>
            </a:lvl1pPr>
          </a:lstStyle>
          <a:p>
            <a:r>
              <a:rPr lang="en-US"/>
              <a:t>Click icon to add picture</a:t>
            </a:r>
          </a:p>
        </p:txBody>
      </p:sp>
      <p:sp>
        <p:nvSpPr>
          <p:cNvPr id="77" name="Picture Placeholder 2">
            <a:extLst>
              <a:ext uri="{FF2B5EF4-FFF2-40B4-BE49-F238E27FC236}">
                <a16:creationId xmlns:a16="http://schemas.microsoft.com/office/drawing/2014/main" id="{8989305C-1F41-F64F-BBAD-97D05EDE6E81}"/>
              </a:ext>
            </a:extLst>
          </p:cNvPr>
          <p:cNvSpPr>
            <a:spLocks noGrp="1"/>
          </p:cNvSpPr>
          <p:nvPr>
            <p:ph type="pic" sz="quarter" idx="33"/>
          </p:nvPr>
        </p:nvSpPr>
        <p:spPr>
          <a:xfrm>
            <a:off x="3433059" y="3994664"/>
            <a:ext cx="1052632" cy="1055424"/>
          </a:xfrm>
        </p:spPr>
        <p:txBody>
          <a:bodyPr>
            <a:normAutofit/>
          </a:bodyPr>
          <a:lstStyle>
            <a:lvl1pPr>
              <a:defRPr sz="1000">
                <a:solidFill>
                  <a:schemeClr val="tx1"/>
                </a:solidFill>
              </a:defRPr>
            </a:lvl1pPr>
          </a:lstStyle>
          <a:p>
            <a:r>
              <a:rPr lang="en-US"/>
              <a:t>Click icon to add picture</a:t>
            </a:r>
          </a:p>
        </p:txBody>
      </p:sp>
      <p:sp>
        <p:nvSpPr>
          <p:cNvPr id="78" name="Picture Placeholder 2">
            <a:extLst>
              <a:ext uri="{FF2B5EF4-FFF2-40B4-BE49-F238E27FC236}">
                <a16:creationId xmlns:a16="http://schemas.microsoft.com/office/drawing/2014/main" id="{5E7F74C3-6E98-E741-95DD-5C9FCB31E711}"/>
              </a:ext>
            </a:extLst>
          </p:cNvPr>
          <p:cNvSpPr>
            <a:spLocks noGrp="1"/>
          </p:cNvSpPr>
          <p:nvPr>
            <p:ph type="pic" sz="quarter" idx="34"/>
          </p:nvPr>
        </p:nvSpPr>
        <p:spPr>
          <a:xfrm>
            <a:off x="4757262" y="3994664"/>
            <a:ext cx="1052632" cy="1055424"/>
          </a:xfrm>
        </p:spPr>
        <p:txBody>
          <a:bodyPr>
            <a:normAutofit/>
          </a:bodyPr>
          <a:lstStyle>
            <a:lvl1pPr>
              <a:defRPr sz="1000">
                <a:solidFill>
                  <a:schemeClr val="tx1"/>
                </a:solidFill>
              </a:defRPr>
            </a:lvl1pPr>
          </a:lstStyle>
          <a:p>
            <a:r>
              <a:rPr lang="en-US"/>
              <a:t>Click icon to add picture</a:t>
            </a:r>
          </a:p>
        </p:txBody>
      </p:sp>
      <p:sp>
        <p:nvSpPr>
          <p:cNvPr id="79" name="Picture Placeholder 2">
            <a:extLst>
              <a:ext uri="{FF2B5EF4-FFF2-40B4-BE49-F238E27FC236}">
                <a16:creationId xmlns:a16="http://schemas.microsoft.com/office/drawing/2014/main" id="{22FB429B-3E17-404B-8372-F4CD0174B7DF}"/>
              </a:ext>
            </a:extLst>
          </p:cNvPr>
          <p:cNvSpPr>
            <a:spLocks noGrp="1"/>
          </p:cNvSpPr>
          <p:nvPr>
            <p:ph type="pic" sz="quarter" idx="35"/>
          </p:nvPr>
        </p:nvSpPr>
        <p:spPr>
          <a:xfrm>
            <a:off x="6081466" y="3994664"/>
            <a:ext cx="1052632" cy="1055424"/>
          </a:xfrm>
        </p:spPr>
        <p:txBody>
          <a:bodyPr>
            <a:normAutofit/>
          </a:bodyPr>
          <a:lstStyle>
            <a:lvl1pPr>
              <a:defRPr sz="1000">
                <a:solidFill>
                  <a:schemeClr val="tx1"/>
                </a:solidFill>
              </a:defRPr>
            </a:lvl1pPr>
          </a:lstStyle>
          <a:p>
            <a:r>
              <a:rPr lang="en-US"/>
              <a:t>Click icon to add picture</a:t>
            </a:r>
          </a:p>
        </p:txBody>
      </p:sp>
      <p:sp>
        <p:nvSpPr>
          <p:cNvPr id="80" name="Picture Placeholder 2">
            <a:extLst>
              <a:ext uri="{FF2B5EF4-FFF2-40B4-BE49-F238E27FC236}">
                <a16:creationId xmlns:a16="http://schemas.microsoft.com/office/drawing/2014/main" id="{49728F34-4C33-0D44-8D2B-BF638D2B1F8A}"/>
              </a:ext>
            </a:extLst>
          </p:cNvPr>
          <p:cNvSpPr>
            <a:spLocks noGrp="1"/>
          </p:cNvSpPr>
          <p:nvPr>
            <p:ph type="pic" sz="quarter" idx="36"/>
          </p:nvPr>
        </p:nvSpPr>
        <p:spPr>
          <a:xfrm>
            <a:off x="7405670" y="3994664"/>
            <a:ext cx="1052632" cy="1055424"/>
          </a:xfrm>
        </p:spPr>
        <p:txBody>
          <a:bodyPr>
            <a:normAutofit/>
          </a:bodyPr>
          <a:lstStyle>
            <a:lvl1pPr>
              <a:defRPr sz="1000">
                <a:solidFill>
                  <a:schemeClr val="tx1"/>
                </a:solidFill>
              </a:defRPr>
            </a:lvl1pPr>
          </a:lstStyle>
          <a:p>
            <a:r>
              <a:rPr lang="en-US"/>
              <a:t>Click icon to add picture</a:t>
            </a:r>
          </a:p>
        </p:txBody>
      </p:sp>
      <p:sp>
        <p:nvSpPr>
          <p:cNvPr id="81" name="Picture Placeholder 2">
            <a:extLst>
              <a:ext uri="{FF2B5EF4-FFF2-40B4-BE49-F238E27FC236}">
                <a16:creationId xmlns:a16="http://schemas.microsoft.com/office/drawing/2014/main" id="{52629E61-17BB-694A-9819-608695D7B894}"/>
              </a:ext>
            </a:extLst>
          </p:cNvPr>
          <p:cNvSpPr>
            <a:spLocks noGrp="1"/>
          </p:cNvSpPr>
          <p:nvPr>
            <p:ph type="pic" sz="quarter" idx="37"/>
          </p:nvPr>
        </p:nvSpPr>
        <p:spPr>
          <a:xfrm>
            <a:off x="8729872" y="3994664"/>
            <a:ext cx="1052632" cy="1055424"/>
          </a:xfrm>
        </p:spPr>
        <p:txBody>
          <a:bodyPr>
            <a:normAutofit/>
          </a:bodyPr>
          <a:lstStyle>
            <a:lvl1pPr>
              <a:defRPr sz="1000">
                <a:solidFill>
                  <a:schemeClr val="tx1"/>
                </a:solidFill>
              </a:defRPr>
            </a:lvl1pPr>
          </a:lstStyle>
          <a:p>
            <a:r>
              <a:rPr lang="en-US"/>
              <a:t>Click icon to add picture</a:t>
            </a:r>
          </a:p>
        </p:txBody>
      </p:sp>
      <p:sp>
        <p:nvSpPr>
          <p:cNvPr id="82" name="Picture Placeholder 2">
            <a:extLst>
              <a:ext uri="{FF2B5EF4-FFF2-40B4-BE49-F238E27FC236}">
                <a16:creationId xmlns:a16="http://schemas.microsoft.com/office/drawing/2014/main" id="{01EE41BC-A38E-4743-8D0F-D0C1C7F3C8B5}"/>
              </a:ext>
            </a:extLst>
          </p:cNvPr>
          <p:cNvSpPr>
            <a:spLocks noGrp="1"/>
          </p:cNvSpPr>
          <p:nvPr>
            <p:ph type="pic" sz="quarter" idx="38"/>
          </p:nvPr>
        </p:nvSpPr>
        <p:spPr>
          <a:xfrm>
            <a:off x="10054075" y="3994664"/>
            <a:ext cx="1052632" cy="1055424"/>
          </a:xfrm>
        </p:spPr>
        <p:txBody>
          <a:bodyPr>
            <a:normAutofit/>
          </a:bodyPr>
          <a:lstStyle>
            <a:lvl1pPr>
              <a:defRPr sz="1000">
                <a:solidFill>
                  <a:schemeClr val="tx1"/>
                </a:solidFill>
              </a:defRPr>
            </a:lvl1pPr>
          </a:lstStyle>
          <a:p>
            <a:r>
              <a:rPr lang="en-US"/>
              <a:t>Click icon to add picture</a:t>
            </a:r>
          </a:p>
        </p:txBody>
      </p:sp>
      <p:sp>
        <p:nvSpPr>
          <p:cNvPr id="83" name="Picture Placeholder 2">
            <a:extLst>
              <a:ext uri="{FF2B5EF4-FFF2-40B4-BE49-F238E27FC236}">
                <a16:creationId xmlns:a16="http://schemas.microsoft.com/office/drawing/2014/main" id="{891AC290-5109-E44D-A464-E63884FBACA0}"/>
              </a:ext>
            </a:extLst>
          </p:cNvPr>
          <p:cNvSpPr>
            <a:spLocks noGrp="1"/>
          </p:cNvSpPr>
          <p:nvPr>
            <p:ph type="pic" sz="quarter" idx="39"/>
          </p:nvPr>
        </p:nvSpPr>
        <p:spPr>
          <a:xfrm>
            <a:off x="784652" y="2667298"/>
            <a:ext cx="1052632" cy="1055424"/>
          </a:xfrm>
        </p:spPr>
        <p:txBody>
          <a:bodyPr>
            <a:normAutofit/>
          </a:bodyPr>
          <a:lstStyle>
            <a:lvl1pPr>
              <a:defRPr sz="1000">
                <a:solidFill>
                  <a:schemeClr val="tx1"/>
                </a:solidFill>
              </a:defRPr>
            </a:lvl1pPr>
          </a:lstStyle>
          <a:p>
            <a:r>
              <a:rPr lang="en-US"/>
              <a:t>Click icon to add picture</a:t>
            </a:r>
          </a:p>
        </p:txBody>
      </p:sp>
      <p:sp>
        <p:nvSpPr>
          <p:cNvPr id="84" name="Picture Placeholder 2">
            <a:extLst>
              <a:ext uri="{FF2B5EF4-FFF2-40B4-BE49-F238E27FC236}">
                <a16:creationId xmlns:a16="http://schemas.microsoft.com/office/drawing/2014/main" id="{4396387F-94EA-2340-81CA-50D6A89024DC}"/>
              </a:ext>
            </a:extLst>
          </p:cNvPr>
          <p:cNvSpPr>
            <a:spLocks noGrp="1"/>
          </p:cNvSpPr>
          <p:nvPr>
            <p:ph type="pic" sz="quarter" idx="40"/>
          </p:nvPr>
        </p:nvSpPr>
        <p:spPr>
          <a:xfrm>
            <a:off x="784652" y="3994664"/>
            <a:ext cx="1052632" cy="1055424"/>
          </a:xfrm>
        </p:spPr>
        <p:txBody>
          <a:bodyPr>
            <a:normAutofit/>
          </a:bodyPr>
          <a:lstStyle>
            <a:lvl1pPr>
              <a:defRPr sz="1000">
                <a:solidFill>
                  <a:schemeClr val="tx1"/>
                </a:solidFill>
              </a:defRPr>
            </a:lvl1pPr>
          </a:lstStyle>
          <a:p>
            <a:r>
              <a:rPr lang="en-US"/>
              <a:t>Click icon to add picture</a:t>
            </a:r>
          </a:p>
        </p:txBody>
      </p:sp>
      <p:sp>
        <p:nvSpPr>
          <p:cNvPr id="6" name="Slide Number Placeholder 5">
            <a:extLst>
              <a:ext uri="{FF2B5EF4-FFF2-40B4-BE49-F238E27FC236}">
                <a16:creationId xmlns:a16="http://schemas.microsoft.com/office/drawing/2014/main" id="{EA27E83A-C4FE-3A40-9928-D14E04375C64}"/>
              </a:ext>
            </a:extLst>
          </p:cNvPr>
          <p:cNvSpPr>
            <a:spLocks noGrp="1"/>
          </p:cNvSpPr>
          <p:nvPr>
            <p:ph type="sldNum" sz="quarter" idx="41"/>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1776816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US"/>
              <a:t>Click to edit Master text styles</a:t>
            </a:r>
          </a:p>
          <a:p>
            <a:pPr lvl="1"/>
            <a:r>
              <a:rPr lang="en-US"/>
              <a:t>Second level</a:t>
            </a:r>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14;p64">
            <a:extLst>
              <a:ext uri="{FF2B5EF4-FFF2-40B4-BE49-F238E27FC236}">
                <a16:creationId xmlns:a16="http://schemas.microsoft.com/office/drawing/2014/main" id="{7E0D243A-969A-644F-AE09-EEC30E1CE5E4}"/>
              </a:ext>
            </a:extLst>
          </p:cNvPr>
          <p:cNvSpPr/>
          <p:nvPr userDrawn="1"/>
        </p:nvSpPr>
        <p:spPr>
          <a:xfrm>
            <a:off x="696666" y="1255518"/>
            <a:ext cx="5399334" cy="3670050"/>
          </a:xfrm>
          <a:prstGeom prst="rect">
            <a:avLst/>
          </a:prstGeom>
          <a:solidFill>
            <a:schemeClr val="tx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14;p64">
            <a:extLst>
              <a:ext uri="{FF2B5EF4-FFF2-40B4-BE49-F238E27FC236}">
                <a16:creationId xmlns:a16="http://schemas.microsoft.com/office/drawing/2014/main" id="{521F904F-8BD7-B344-A7EA-4F370267568D}"/>
              </a:ext>
            </a:extLst>
          </p:cNvPr>
          <p:cNvSpPr/>
          <p:nvPr userDrawn="1"/>
        </p:nvSpPr>
        <p:spPr>
          <a:xfrm>
            <a:off x="6096000" y="1266262"/>
            <a:ext cx="2978558" cy="3670050"/>
          </a:xfrm>
          <a:prstGeom prst="rect">
            <a:avLst/>
          </a:prstGeom>
          <a:solidFill>
            <a:schemeClr val="tx1">
              <a:alpha val="2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 Placeholder 2">
            <a:extLst>
              <a:ext uri="{FF2B5EF4-FFF2-40B4-BE49-F238E27FC236}">
                <a16:creationId xmlns:a16="http://schemas.microsoft.com/office/drawing/2014/main" id="{7CED4798-72B4-9F43-913C-AF28B3CCFAFF}"/>
              </a:ext>
            </a:extLst>
          </p:cNvPr>
          <p:cNvSpPr>
            <a:spLocks noGrp="1"/>
          </p:cNvSpPr>
          <p:nvPr>
            <p:ph type="body" sz="quarter" idx="15" hasCustomPrompt="1"/>
          </p:nvPr>
        </p:nvSpPr>
        <p:spPr>
          <a:xfrm>
            <a:off x="2354186" y="1733105"/>
            <a:ext cx="3419391" cy="2827020"/>
          </a:xfrm>
        </p:spPr>
        <p:txBody>
          <a:bodyPr/>
          <a:lstStyle>
            <a:lvl3pPr>
              <a:defRPr>
                <a:solidFill>
                  <a:schemeClr val="bg1">
                    <a:lumMod val="95000"/>
                  </a:schemeClr>
                </a:solidFill>
              </a:defRPr>
            </a:lvl3pPr>
          </a:lstStyle>
          <a:p>
            <a:pPr lvl="2"/>
            <a:r>
              <a:rPr lang="en-GB"/>
              <a:t>Third level</a:t>
            </a:r>
            <a:endParaRPr lang="en-US"/>
          </a:p>
        </p:txBody>
      </p:sp>
      <p:sp>
        <p:nvSpPr>
          <p:cNvPr id="21" name="Picture Placeholder 2">
            <a:extLst>
              <a:ext uri="{FF2B5EF4-FFF2-40B4-BE49-F238E27FC236}">
                <a16:creationId xmlns:a16="http://schemas.microsoft.com/office/drawing/2014/main" id="{8572A89E-1417-6C4B-BC1A-ED949916AB5D}"/>
              </a:ext>
            </a:extLst>
          </p:cNvPr>
          <p:cNvSpPr>
            <a:spLocks noGrp="1"/>
          </p:cNvSpPr>
          <p:nvPr>
            <p:ph type="pic" sz="quarter" idx="17"/>
          </p:nvPr>
        </p:nvSpPr>
        <p:spPr>
          <a:xfrm>
            <a:off x="1091022" y="1733105"/>
            <a:ext cx="868808" cy="871113"/>
          </a:xfrm>
        </p:spPr>
        <p:txBody>
          <a:bodyPr>
            <a:normAutofit/>
          </a:bodyPr>
          <a:lstStyle>
            <a:lvl1pPr>
              <a:defRPr sz="1000"/>
            </a:lvl1pPr>
          </a:lstStyle>
          <a:p>
            <a:r>
              <a:rPr lang="en-US"/>
              <a:t>Click icon to add picture</a:t>
            </a:r>
          </a:p>
        </p:txBody>
      </p:sp>
      <p:sp>
        <p:nvSpPr>
          <p:cNvPr id="23" name="Slide Number Placeholder 22">
            <a:extLst>
              <a:ext uri="{FF2B5EF4-FFF2-40B4-BE49-F238E27FC236}">
                <a16:creationId xmlns:a16="http://schemas.microsoft.com/office/drawing/2014/main" id="{6FF0848C-AEA7-994D-89D7-9DBE9355C694}"/>
              </a:ext>
            </a:extLst>
          </p:cNvPr>
          <p:cNvSpPr>
            <a:spLocks noGrp="1"/>
          </p:cNvSpPr>
          <p:nvPr>
            <p:ph type="sldNum" sz="quarter" idx="18"/>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367155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vider Bl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6" name="Rectangle 5"/>
          <p:cNvSpPr/>
          <p:nvPr userDrawn="1"/>
        </p:nvSpPr>
        <p:spPr>
          <a:xfrm>
            <a:off x="0" y="0"/>
            <a:ext cx="12192000" cy="6858000"/>
          </a:xfrm>
          <a:prstGeom prst="rect">
            <a:avLst/>
          </a:prstGeom>
          <a:gradFill>
            <a:gsLst>
              <a:gs pos="70000">
                <a:srgbClr val="00314E"/>
              </a:gs>
              <a:gs pos="100000">
                <a:srgbClr val="202020"/>
              </a:gs>
              <a:gs pos="0">
                <a:srgbClr val="12547C"/>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9805" y="6420680"/>
            <a:ext cx="2060948" cy="194669"/>
          </a:xfrm>
          <a:prstGeom prst="rect">
            <a:avLst/>
          </a:prstGeom>
        </p:spPr>
      </p:pic>
      <p:sp>
        <p:nvSpPr>
          <p:cNvPr id="9" name="Title 1"/>
          <p:cNvSpPr>
            <a:spLocks noGrp="1"/>
          </p:cNvSpPr>
          <p:nvPr>
            <p:ph type="ctrTitle"/>
          </p:nvPr>
        </p:nvSpPr>
        <p:spPr>
          <a:xfrm>
            <a:off x="1151663" y="1128048"/>
            <a:ext cx="7227024" cy="890531"/>
          </a:xfrm>
        </p:spPr>
        <p:txBody>
          <a:bodyPr>
            <a:noAutofit/>
          </a:bodyPr>
          <a:lstStyle>
            <a:lvl1pPr>
              <a:defRPr sz="4400">
                <a:solidFill>
                  <a:schemeClr val="bg1"/>
                </a:solidFill>
              </a:defRPr>
            </a:lvl1pPr>
          </a:lstStyle>
          <a:p>
            <a:r>
              <a:rPr lang="en-US"/>
              <a:t>Click to edit Master title style</a:t>
            </a:r>
            <a:endParaRPr lang="en-AU"/>
          </a:p>
        </p:txBody>
      </p:sp>
      <p:pic>
        <p:nvPicPr>
          <p:cNvPr id="2" name="Picture 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53680" y="6257834"/>
            <a:ext cx="791753" cy="325692"/>
          </a:xfrm>
          <a:prstGeom prst="rect">
            <a:avLst/>
          </a:prstGeom>
        </p:spPr>
      </p:pic>
      <p:sp>
        <p:nvSpPr>
          <p:cNvPr id="8" name="TextBox 7"/>
          <p:cNvSpPr txBox="1"/>
          <p:nvPr userDrawn="1"/>
        </p:nvSpPr>
        <p:spPr>
          <a:xfrm>
            <a:off x="6096000" y="6314877"/>
            <a:ext cx="288257" cy="200055"/>
          </a:xfrm>
          <a:prstGeom prst="rect">
            <a:avLst/>
          </a:prstGeom>
          <a:noFill/>
          <a:effectLst/>
        </p:spPr>
        <p:txBody>
          <a:bodyPr wrap="square" rtlCol="0">
            <a:spAutoFit/>
          </a:bodyPr>
          <a:lstStyle/>
          <a:p>
            <a:fld id="{7A3E2D41-1D60-684A-9D05-31B0BD00CCC4}" type="slidenum">
              <a:rPr lang="en-US" sz="700" b="1" smtClean="0">
                <a:solidFill>
                  <a:schemeClr val="bg1"/>
                </a:solidFill>
                <a:latin typeface="Calibri" charset="0"/>
                <a:ea typeface="Calibri" charset="0"/>
                <a:cs typeface="Calibri" charset="0"/>
              </a:rPr>
              <a:t>‹#›</a:t>
            </a:fld>
            <a:endParaRPr lang="en-US" sz="700" b="1">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303353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US"/>
              <a:t>Click to edit Master text styles</a:t>
            </a:r>
          </a:p>
          <a:p>
            <a:pPr lvl="1"/>
            <a:r>
              <a:rPr lang="en-US"/>
              <a:t>Second level</a:t>
            </a:r>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14;p64">
            <a:extLst>
              <a:ext uri="{FF2B5EF4-FFF2-40B4-BE49-F238E27FC236}">
                <a16:creationId xmlns:a16="http://schemas.microsoft.com/office/drawing/2014/main" id="{7E0D243A-969A-644F-AE09-EEC30E1CE5E4}"/>
              </a:ext>
            </a:extLst>
          </p:cNvPr>
          <p:cNvSpPr/>
          <p:nvPr userDrawn="1"/>
        </p:nvSpPr>
        <p:spPr>
          <a:xfrm>
            <a:off x="696666" y="1255518"/>
            <a:ext cx="5399334" cy="367005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14;p64">
            <a:extLst>
              <a:ext uri="{FF2B5EF4-FFF2-40B4-BE49-F238E27FC236}">
                <a16:creationId xmlns:a16="http://schemas.microsoft.com/office/drawing/2014/main" id="{521F904F-8BD7-B344-A7EA-4F370267568D}"/>
              </a:ext>
            </a:extLst>
          </p:cNvPr>
          <p:cNvSpPr/>
          <p:nvPr userDrawn="1"/>
        </p:nvSpPr>
        <p:spPr>
          <a:xfrm>
            <a:off x="6096000" y="1266262"/>
            <a:ext cx="2978558" cy="3670050"/>
          </a:xfrm>
          <a:prstGeom prst="rect">
            <a:avLst/>
          </a:prstGeom>
          <a:solidFill>
            <a:srgbClr val="0075C9">
              <a:alpha val="2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 Placeholder 2">
            <a:extLst>
              <a:ext uri="{FF2B5EF4-FFF2-40B4-BE49-F238E27FC236}">
                <a16:creationId xmlns:a16="http://schemas.microsoft.com/office/drawing/2014/main" id="{7CED4798-72B4-9F43-913C-AF28B3CCFAFF}"/>
              </a:ext>
            </a:extLst>
          </p:cNvPr>
          <p:cNvSpPr>
            <a:spLocks noGrp="1"/>
          </p:cNvSpPr>
          <p:nvPr>
            <p:ph type="body" sz="quarter" idx="15" hasCustomPrompt="1"/>
          </p:nvPr>
        </p:nvSpPr>
        <p:spPr>
          <a:xfrm>
            <a:off x="2354186" y="1733105"/>
            <a:ext cx="3419391" cy="2827020"/>
          </a:xfrm>
        </p:spPr>
        <p:txBody>
          <a:bodyPr/>
          <a:lstStyle>
            <a:lvl3pPr>
              <a:defRPr>
                <a:solidFill>
                  <a:schemeClr val="bg1">
                    <a:lumMod val="95000"/>
                  </a:schemeClr>
                </a:solidFill>
              </a:defRPr>
            </a:lvl3pPr>
          </a:lstStyle>
          <a:p>
            <a:pPr lvl="2"/>
            <a:r>
              <a:rPr lang="en-GB"/>
              <a:t>Third level</a:t>
            </a:r>
            <a:endParaRPr lang="en-US"/>
          </a:p>
        </p:txBody>
      </p:sp>
      <p:sp>
        <p:nvSpPr>
          <p:cNvPr id="21" name="Picture Placeholder 2">
            <a:extLst>
              <a:ext uri="{FF2B5EF4-FFF2-40B4-BE49-F238E27FC236}">
                <a16:creationId xmlns:a16="http://schemas.microsoft.com/office/drawing/2014/main" id="{8572A89E-1417-6C4B-BC1A-ED949916AB5D}"/>
              </a:ext>
            </a:extLst>
          </p:cNvPr>
          <p:cNvSpPr>
            <a:spLocks noGrp="1"/>
          </p:cNvSpPr>
          <p:nvPr>
            <p:ph type="pic" sz="quarter" idx="17"/>
          </p:nvPr>
        </p:nvSpPr>
        <p:spPr>
          <a:xfrm>
            <a:off x="1091022" y="1733105"/>
            <a:ext cx="868808" cy="871113"/>
          </a:xfrm>
        </p:spPr>
        <p:txBody>
          <a:bodyPr>
            <a:normAutofit/>
          </a:bodyPr>
          <a:lstStyle>
            <a:lvl1pPr>
              <a:defRPr sz="1000"/>
            </a:lvl1pPr>
          </a:lstStyle>
          <a:p>
            <a:r>
              <a:rPr lang="en-US"/>
              <a:t>Click icon to add picture</a:t>
            </a:r>
          </a:p>
        </p:txBody>
      </p:sp>
      <p:sp>
        <p:nvSpPr>
          <p:cNvPr id="2" name="Slide Number Placeholder 1">
            <a:extLst>
              <a:ext uri="{FF2B5EF4-FFF2-40B4-BE49-F238E27FC236}">
                <a16:creationId xmlns:a16="http://schemas.microsoft.com/office/drawing/2014/main" id="{30281E97-D5FD-1E4F-8659-DED0C1ABC2BD}"/>
              </a:ext>
            </a:extLst>
          </p:cNvPr>
          <p:cNvSpPr>
            <a:spLocks noGrp="1"/>
          </p:cNvSpPr>
          <p:nvPr>
            <p:ph type="sldNum" sz="quarter" idx="18"/>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3372208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US"/>
              <a:t>Click to edit Master text styles</a:t>
            </a:r>
          </a:p>
          <a:p>
            <a:pPr lvl="1"/>
            <a:r>
              <a:rPr lang="en-US"/>
              <a:t>Second level</a:t>
            </a:r>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14;p64">
            <a:extLst>
              <a:ext uri="{FF2B5EF4-FFF2-40B4-BE49-F238E27FC236}">
                <a16:creationId xmlns:a16="http://schemas.microsoft.com/office/drawing/2014/main" id="{7E0D243A-969A-644F-AE09-EEC30E1CE5E4}"/>
              </a:ext>
            </a:extLst>
          </p:cNvPr>
          <p:cNvSpPr/>
          <p:nvPr userDrawn="1"/>
        </p:nvSpPr>
        <p:spPr>
          <a:xfrm>
            <a:off x="696666" y="1255518"/>
            <a:ext cx="5399334" cy="3670050"/>
          </a:xfrm>
          <a:prstGeom prst="rect">
            <a:avLst/>
          </a:prstGeom>
          <a:solidFill>
            <a:srgbClr val="8C90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14;p64">
            <a:extLst>
              <a:ext uri="{FF2B5EF4-FFF2-40B4-BE49-F238E27FC236}">
                <a16:creationId xmlns:a16="http://schemas.microsoft.com/office/drawing/2014/main" id="{521F904F-8BD7-B344-A7EA-4F370267568D}"/>
              </a:ext>
            </a:extLst>
          </p:cNvPr>
          <p:cNvSpPr/>
          <p:nvPr userDrawn="1"/>
        </p:nvSpPr>
        <p:spPr>
          <a:xfrm>
            <a:off x="6096000" y="1266262"/>
            <a:ext cx="2978558" cy="3670050"/>
          </a:xfrm>
          <a:prstGeom prst="rect">
            <a:avLst/>
          </a:prstGeom>
          <a:solidFill>
            <a:srgbClr val="8C9091">
              <a:alpha val="2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 Placeholder 2">
            <a:extLst>
              <a:ext uri="{FF2B5EF4-FFF2-40B4-BE49-F238E27FC236}">
                <a16:creationId xmlns:a16="http://schemas.microsoft.com/office/drawing/2014/main" id="{7CED4798-72B4-9F43-913C-AF28B3CCFAFF}"/>
              </a:ext>
            </a:extLst>
          </p:cNvPr>
          <p:cNvSpPr>
            <a:spLocks noGrp="1"/>
          </p:cNvSpPr>
          <p:nvPr>
            <p:ph type="body" sz="quarter" idx="15" hasCustomPrompt="1"/>
          </p:nvPr>
        </p:nvSpPr>
        <p:spPr>
          <a:xfrm>
            <a:off x="2354186" y="1733105"/>
            <a:ext cx="3419391" cy="2827020"/>
          </a:xfrm>
        </p:spPr>
        <p:txBody>
          <a:bodyPr/>
          <a:lstStyle>
            <a:lvl3pPr>
              <a:defRPr>
                <a:solidFill>
                  <a:schemeClr val="bg1">
                    <a:lumMod val="95000"/>
                  </a:schemeClr>
                </a:solidFill>
              </a:defRPr>
            </a:lvl3pPr>
          </a:lstStyle>
          <a:p>
            <a:pPr lvl="2"/>
            <a:r>
              <a:rPr lang="en-GB"/>
              <a:t>Third level</a:t>
            </a:r>
            <a:endParaRPr lang="en-US"/>
          </a:p>
        </p:txBody>
      </p:sp>
      <p:sp>
        <p:nvSpPr>
          <p:cNvPr id="21" name="Picture Placeholder 2">
            <a:extLst>
              <a:ext uri="{FF2B5EF4-FFF2-40B4-BE49-F238E27FC236}">
                <a16:creationId xmlns:a16="http://schemas.microsoft.com/office/drawing/2014/main" id="{8572A89E-1417-6C4B-BC1A-ED949916AB5D}"/>
              </a:ext>
            </a:extLst>
          </p:cNvPr>
          <p:cNvSpPr>
            <a:spLocks noGrp="1"/>
          </p:cNvSpPr>
          <p:nvPr>
            <p:ph type="pic" sz="quarter" idx="17"/>
          </p:nvPr>
        </p:nvSpPr>
        <p:spPr>
          <a:xfrm>
            <a:off x="1091022" y="1733105"/>
            <a:ext cx="868808" cy="871113"/>
          </a:xfrm>
        </p:spPr>
        <p:txBody>
          <a:bodyPr>
            <a:normAutofit/>
          </a:bodyPr>
          <a:lstStyle>
            <a:lvl1pPr>
              <a:defRPr sz="1000"/>
            </a:lvl1pPr>
          </a:lstStyle>
          <a:p>
            <a:r>
              <a:rPr lang="en-US"/>
              <a:t>Click icon to add picture</a:t>
            </a:r>
          </a:p>
        </p:txBody>
      </p:sp>
      <p:sp>
        <p:nvSpPr>
          <p:cNvPr id="2" name="Slide Number Placeholder 1">
            <a:extLst>
              <a:ext uri="{FF2B5EF4-FFF2-40B4-BE49-F238E27FC236}">
                <a16:creationId xmlns:a16="http://schemas.microsoft.com/office/drawing/2014/main" id="{FFC56568-D453-BF49-8287-C8103C7E86B5}"/>
              </a:ext>
            </a:extLst>
          </p:cNvPr>
          <p:cNvSpPr>
            <a:spLocks noGrp="1"/>
          </p:cNvSpPr>
          <p:nvPr>
            <p:ph type="sldNum" sz="quarter" idx="18"/>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2587536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US"/>
              <a:t>Click to edit Master text styles</a:t>
            </a:r>
          </a:p>
          <a:p>
            <a:pPr lvl="1"/>
            <a:r>
              <a:rPr lang="en-US"/>
              <a:t>Second level</a:t>
            </a:r>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14;p64">
            <a:extLst>
              <a:ext uri="{FF2B5EF4-FFF2-40B4-BE49-F238E27FC236}">
                <a16:creationId xmlns:a16="http://schemas.microsoft.com/office/drawing/2014/main" id="{7E0D243A-969A-644F-AE09-EEC30E1CE5E4}"/>
              </a:ext>
            </a:extLst>
          </p:cNvPr>
          <p:cNvSpPr/>
          <p:nvPr userDrawn="1"/>
        </p:nvSpPr>
        <p:spPr>
          <a:xfrm>
            <a:off x="696666" y="1255518"/>
            <a:ext cx="5399334" cy="3670050"/>
          </a:xfrm>
          <a:prstGeom prst="rect">
            <a:avLst/>
          </a:prstGeom>
          <a:solidFill>
            <a:srgbClr val="8DC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14;p64">
            <a:extLst>
              <a:ext uri="{FF2B5EF4-FFF2-40B4-BE49-F238E27FC236}">
                <a16:creationId xmlns:a16="http://schemas.microsoft.com/office/drawing/2014/main" id="{521F904F-8BD7-B344-A7EA-4F370267568D}"/>
              </a:ext>
            </a:extLst>
          </p:cNvPr>
          <p:cNvSpPr/>
          <p:nvPr userDrawn="1"/>
        </p:nvSpPr>
        <p:spPr>
          <a:xfrm>
            <a:off x="6096000" y="1266262"/>
            <a:ext cx="2978558" cy="3670050"/>
          </a:xfrm>
          <a:prstGeom prst="rect">
            <a:avLst/>
          </a:prstGeom>
          <a:solidFill>
            <a:srgbClr val="BDD7EE">
              <a:alpha val="2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 Placeholder 2">
            <a:extLst>
              <a:ext uri="{FF2B5EF4-FFF2-40B4-BE49-F238E27FC236}">
                <a16:creationId xmlns:a16="http://schemas.microsoft.com/office/drawing/2014/main" id="{7CED4798-72B4-9F43-913C-AF28B3CCFAFF}"/>
              </a:ext>
            </a:extLst>
          </p:cNvPr>
          <p:cNvSpPr>
            <a:spLocks noGrp="1"/>
          </p:cNvSpPr>
          <p:nvPr>
            <p:ph type="body" sz="quarter" idx="15" hasCustomPrompt="1"/>
          </p:nvPr>
        </p:nvSpPr>
        <p:spPr>
          <a:xfrm>
            <a:off x="2354186" y="1733105"/>
            <a:ext cx="3419391" cy="2827020"/>
          </a:xfrm>
        </p:spPr>
        <p:txBody>
          <a:bodyPr/>
          <a:lstStyle>
            <a:lvl3pPr>
              <a:defRPr>
                <a:solidFill>
                  <a:schemeClr val="tx1">
                    <a:lumMod val="85000"/>
                    <a:lumOff val="15000"/>
                  </a:schemeClr>
                </a:solidFill>
              </a:defRPr>
            </a:lvl3pPr>
          </a:lstStyle>
          <a:p>
            <a:pPr lvl="2"/>
            <a:r>
              <a:rPr lang="en-GB"/>
              <a:t>Third level</a:t>
            </a:r>
            <a:endParaRPr lang="en-US"/>
          </a:p>
        </p:txBody>
      </p:sp>
      <p:sp>
        <p:nvSpPr>
          <p:cNvPr id="21" name="Picture Placeholder 2">
            <a:extLst>
              <a:ext uri="{FF2B5EF4-FFF2-40B4-BE49-F238E27FC236}">
                <a16:creationId xmlns:a16="http://schemas.microsoft.com/office/drawing/2014/main" id="{8572A89E-1417-6C4B-BC1A-ED949916AB5D}"/>
              </a:ext>
            </a:extLst>
          </p:cNvPr>
          <p:cNvSpPr>
            <a:spLocks noGrp="1"/>
          </p:cNvSpPr>
          <p:nvPr>
            <p:ph type="pic" sz="quarter" idx="17"/>
          </p:nvPr>
        </p:nvSpPr>
        <p:spPr>
          <a:xfrm>
            <a:off x="1091022" y="1733105"/>
            <a:ext cx="868808" cy="871113"/>
          </a:xfrm>
        </p:spPr>
        <p:txBody>
          <a:bodyPr>
            <a:normAutofit/>
          </a:bodyPr>
          <a:lstStyle>
            <a:lvl1pPr>
              <a:defRPr sz="1000"/>
            </a:lvl1pPr>
          </a:lstStyle>
          <a:p>
            <a:r>
              <a:rPr lang="en-US"/>
              <a:t>Click icon to add picture</a:t>
            </a:r>
          </a:p>
        </p:txBody>
      </p:sp>
      <p:sp>
        <p:nvSpPr>
          <p:cNvPr id="2" name="Slide Number Placeholder 1">
            <a:extLst>
              <a:ext uri="{FF2B5EF4-FFF2-40B4-BE49-F238E27FC236}">
                <a16:creationId xmlns:a16="http://schemas.microsoft.com/office/drawing/2014/main" id="{DD4F38F7-CF47-4D43-8FC2-DD87FAA86E3F}"/>
              </a:ext>
            </a:extLst>
          </p:cNvPr>
          <p:cNvSpPr>
            <a:spLocks noGrp="1"/>
          </p:cNvSpPr>
          <p:nvPr>
            <p:ph type="sldNum" sz="quarter" idx="18"/>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1763805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US"/>
              <a:t>Click to edit Master text styles</a:t>
            </a:r>
          </a:p>
          <a:p>
            <a:pPr lvl="1"/>
            <a:r>
              <a:rPr lang="en-US"/>
              <a:t>Second level</a:t>
            </a:r>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14;p64">
            <a:extLst>
              <a:ext uri="{FF2B5EF4-FFF2-40B4-BE49-F238E27FC236}">
                <a16:creationId xmlns:a16="http://schemas.microsoft.com/office/drawing/2014/main" id="{7E0D243A-969A-644F-AE09-EEC30E1CE5E4}"/>
              </a:ext>
            </a:extLst>
          </p:cNvPr>
          <p:cNvSpPr/>
          <p:nvPr userDrawn="1"/>
        </p:nvSpPr>
        <p:spPr>
          <a:xfrm>
            <a:off x="696666" y="1255518"/>
            <a:ext cx="5399334" cy="3670050"/>
          </a:xfrm>
          <a:prstGeom prst="rect">
            <a:avLst/>
          </a:prstGeom>
          <a:solidFill>
            <a:srgbClr val="A6A6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14;p64">
            <a:extLst>
              <a:ext uri="{FF2B5EF4-FFF2-40B4-BE49-F238E27FC236}">
                <a16:creationId xmlns:a16="http://schemas.microsoft.com/office/drawing/2014/main" id="{521F904F-8BD7-B344-A7EA-4F370267568D}"/>
              </a:ext>
            </a:extLst>
          </p:cNvPr>
          <p:cNvSpPr/>
          <p:nvPr userDrawn="1"/>
        </p:nvSpPr>
        <p:spPr>
          <a:xfrm>
            <a:off x="6096000" y="1266262"/>
            <a:ext cx="2978558" cy="3670050"/>
          </a:xfrm>
          <a:prstGeom prst="rect">
            <a:avLst/>
          </a:prstGeom>
          <a:solidFill>
            <a:srgbClr val="A6A6A6">
              <a:alpha val="2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 Placeholder 2">
            <a:extLst>
              <a:ext uri="{FF2B5EF4-FFF2-40B4-BE49-F238E27FC236}">
                <a16:creationId xmlns:a16="http://schemas.microsoft.com/office/drawing/2014/main" id="{7CED4798-72B4-9F43-913C-AF28B3CCFAFF}"/>
              </a:ext>
            </a:extLst>
          </p:cNvPr>
          <p:cNvSpPr>
            <a:spLocks noGrp="1"/>
          </p:cNvSpPr>
          <p:nvPr>
            <p:ph type="body" sz="quarter" idx="15" hasCustomPrompt="1"/>
          </p:nvPr>
        </p:nvSpPr>
        <p:spPr>
          <a:xfrm>
            <a:off x="2354186" y="1733105"/>
            <a:ext cx="3419391" cy="2827020"/>
          </a:xfrm>
        </p:spPr>
        <p:txBody>
          <a:bodyPr/>
          <a:lstStyle>
            <a:lvl3pPr>
              <a:defRPr>
                <a:solidFill>
                  <a:schemeClr val="tx1">
                    <a:lumMod val="85000"/>
                    <a:lumOff val="15000"/>
                  </a:schemeClr>
                </a:solidFill>
              </a:defRPr>
            </a:lvl3pPr>
          </a:lstStyle>
          <a:p>
            <a:pPr lvl="2"/>
            <a:r>
              <a:rPr lang="en-GB"/>
              <a:t>Third level</a:t>
            </a:r>
            <a:endParaRPr lang="en-US"/>
          </a:p>
        </p:txBody>
      </p:sp>
      <p:sp>
        <p:nvSpPr>
          <p:cNvPr id="21" name="Picture Placeholder 2">
            <a:extLst>
              <a:ext uri="{FF2B5EF4-FFF2-40B4-BE49-F238E27FC236}">
                <a16:creationId xmlns:a16="http://schemas.microsoft.com/office/drawing/2014/main" id="{8572A89E-1417-6C4B-BC1A-ED949916AB5D}"/>
              </a:ext>
            </a:extLst>
          </p:cNvPr>
          <p:cNvSpPr>
            <a:spLocks noGrp="1"/>
          </p:cNvSpPr>
          <p:nvPr>
            <p:ph type="pic" sz="quarter" idx="17"/>
          </p:nvPr>
        </p:nvSpPr>
        <p:spPr>
          <a:xfrm>
            <a:off x="1091022" y="1733105"/>
            <a:ext cx="868808" cy="871113"/>
          </a:xfrm>
        </p:spPr>
        <p:txBody>
          <a:bodyPr>
            <a:normAutofit/>
          </a:bodyPr>
          <a:lstStyle>
            <a:lvl1pPr>
              <a:defRPr sz="1000"/>
            </a:lvl1pPr>
          </a:lstStyle>
          <a:p>
            <a:r>
              <a:rPr lang="en-US"/>
              <a:t>Click icon to add picture</a:t>
            </a:r>
          </a:p>
        </p:txBody>
      </p:sp>
      <p:sp>
        <p:nvSpPr>
          <p:cNvPr id="2" name="Slide Number Placeholder 1">
            <a:extLst>
              <a:ext uri="{FF2B5EF4-FFF2-40B4-BE49-F238E27FC236}">
                <a16:creationId xmlns:a16="http://schemas.microsoft.com/office/drawing/2014/main" id="{0D5F20A4-0B6A-E040-84A3-B0A556F7E473}"/>
              </a:ext>
            </a:extLst>
          </p:cNvPr>
          <p:cNvSpPr>
            <a:spLocks noGrp="1"/>
          </p:cNvSpPr>
          <p:nvPr>
            <p:ph type="sldNum" sz="quarter" idx="18"/>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2945925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5" name="Google Shape;441;p65">
            <a:extLst>
              <a:ext uri="{FF2B5EF4-FFF2-40B4-BE49-F238E27FC236}">
                <a16:creationId xmlns:a16="http://schemas.microsoft.com/office/drawing/2014/main" id="{1F949B52-B07E-D546-B868-58D4BDC606AC}"/>
              </a:ext>
            </a:extLst>
          </p:cNvPr>
          <p:cNvSpPr/>
          <p:nvPr userDrawn="1"/>
        </p:nvSpPr>
        <p:spPr>
          <a:xfrm>
            <a:off x="0" y="5523433"/>
            <a:ext cx="12192000" cy="1334400"/>
          </a:xfrm>
          <a:prstGeom prst="rect">
            <a:avLst/>
          </a:prstGeom>
          <a:solidFill>
            <a:srgbClr val="000000">
              <a:alpha val="788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Content Placeholder 6">
            <a:extLst>
              <a:ext uri="{FF2B5EF4-FFF2-40B4-BE49-F238E27FC236}">
                <a16:creationId xmlns:a16="http://schemas.microsoft.com/office/drawing/2014/main" id="{05671C78-B765-1646-8CC0-4B0662876B87}"/>
              </a:ext>
            </a:extLst>
          </p:cNvPr>
          <p:cNvSpPr>
            <a:spLocks noGrp="1"/>
          </p:cNvSpPr>
          <p:nvPr>
            <p:ph sz="quarter" idx="14"/>
          </p:nvPr>
        </p:nvSpPr>
        <p:spPr>
          <a:xfrm>
            <a:off x="691783" y="5780347"/>
            <a:ext cx="5712053" cy="810024"/>
          </a:xfrm>
          <a:prstGeom prst="rect">
            <a:avLst/>
          </a:prstGeom>
        </p:spPr>
        <p:txBody>
          <a:bodyPr lIns="0" tIns="0" rIns="0" bIns="0"/>
          <a:lst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US"/>
              <a:t>Click to edit Master text styles</a:t>
            </a:r>
          </a:p>
          <a:p>
            <a:pPr lvl="1"/>
            <a:r>
              <a:rPr lang="en-US"/>
              <a:t>Second level</a:t>
            </a:r>
          </a:p>
        </p:txBody>
      </p:sp>
      <p:sp>
        <p:nvSpPr>
          <p:cNvPr id="12" name="Google Shape;807;p76">
            <a:extLst>
              <a:ext uri="{FF2B5EF4-FFF2-40B4-BE49-F238E27FC236}">
                <a16:creationId xmlns:a16="http://schemas.microsoft.com/office/drawing/2014/main" id="{DBAA4224-B3AF-8647-ABA3-150464F76943}"/>
              </a:ext>
            </a:extLst>
          </p:cNvPr>
          <p:cNvSpPr/>
          <p:nvPr/>
        </p:nvSpPr>
        <p:spPr>
          <a:xfrm>
            <a:off x="688184" y="5435433"/>
            <a:ext cx="2326388" cy="88000"/>
          </a:xfrm>
          <a:prstGeom prst="rect">
            <a:avLst/>
          </a:prstGeom>
          <a:solidFill>
            <a:srgbClr val="0075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Slide Number Placeholder 1">
            <a:extLst>
              <a:ext uri="{FF2B5EF4-FFF2-40B4-BE49-F238E27FC236}">
                <a16:creationId xmlns:a16="http://schemas.microsoft.com/office/drawing/2014/main" id="{C0CD8D74-ED1C-474D-9825-33AD97B45E95}"/>
              </a:ext>
            </a:extLst>
          </p:cNvPr>
          <p:cNvSpPr>
            <a:spLocks noGrp="1"/>
          </p:cNvSpPr>
          <p:nvPr>
            <p:ph type="sldNum" sz="quarter" idx="18"/>
          </p:nvPr>
        </p:nvSpPr>
        <p:spPr>
          <a:xfrm>
            <a:off x="11088000" y="6356350"/>
            <a:ext cx="739815" cy="365125"/>
          </a:xfrm>
        </p:spPr>
        <p:txBody>
          <a:bodyPr/>
          <a:lstStyle/>
          <a:p>
            <a:fld id="{24932CE7-30C8-3849-B158-744E962373C3}" type="slidenum">
              <a:rPr lang="en-US" smtClean="0"/>
              <a:pPr/>
              <a:t>‹#›</a:t>
            </a:fld>
            <a:endParaRPr lang="en-US"/>
          </a:p>
        </p:txBody>
      </p:sp>
      <p:sp>
        <p:nvSpPr>
          <p:cNvPr id="6" name="Table Placeholder 5">
            <a:extLst>
              <a:ext uri="{FF2B5EF4-FFF2-40B4-BE49-F238E27FC236}">
                <a16:creationId xmlns:a16="http://schemas.microsoft.com/office/drawing/2014/main" id="{21AB68FE-8CC8-5D42-9DC8-34B2FD49B427}"/>
              </a:ext>
            </a:extLst>
          </p:cNvPr>
          <p:cNvSpPr>
            <a:spLocks noGrp="1"/>
          </p:cNvSpPr>
          <p:nvPr>
            <p:ph type="tbl" sz="quarter" idx="19"/>
          </p:nvPr>
        </p:nvSpPr>
        <p:spPr>
          <a:xfrm>
            <a:off x="688975" y="490538"/>
            <a:ext cx="9598025" cy="4945062"/>
          </a:xfrm>
        </p:spPr>
        <p:txBody>
          <a:bodyPr>
            <a:normAutofit/>
          </a:bodyPr>
          <a:lstStyle>
            <a:lvl1pPr>
              <a:defRPr sz="1400"/>
            </a:lvl1pPr>
          </a:lstStyle>
          <a:p>
            <a:r>
              <a:rPr lang="en-US"/>
              <a:t>Click icon to add table</a:t>
            </a:r>
          </a:p>
        </p:txBody>
      </p:sp>
    </p:spTree>
    <p:extLst>
      <p:ext uri="{BB962C8B-B14F-4D97-AF65-F5344CB8AC3E}">
        <p14:creationId xmlns:p14="http://schemas.microsoft.com/office/powerpoint/2010/main" val="3108018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964D-5448-4E92-8B39-08DEBFA3673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FD947D9-A8F6-4817-9C27-9F8C402B1F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9D27D10-25BE-404D-ABA2-7DCB530C53E1}"/>
              </a:ext>
            </a:extLst>
          </p:cNvPr>
          <p:cNvSpPr>
            <a:spLocks noGrp="1"/>
          </p:cNvSpPr>
          <p:nvPr>
            <p:ph type="dt" sz="half" idx="10"/>
          </p:nvPr>
        </p:nvSpPr>
        <p:spPr/>
        <p:txBody>
          <a:bodyPr/>
          <a:lstStyle/>
          <a:p>
            <a:fld id="{A43642C8-05B2-46D6-B494-BA89976D0E04}" type="datetime3">
              <a:rPr lang="en-US" smtClean="0"/>
              <a:t>21 March 2023</a:t>
            </a:fld>
            <a:endParaRPr lang="en-AU"/>
          </a:p>
        </p:txBody>
      </p:sp>
      <p:sp>
        <p:nvSpPr>
          <p:cNvPr id="5" name="Footer Placeholder 4">
            <a:extLst>
              <a:ext uri="{FF2B5EF4-FFF2-40B4-BE49-F238E27FC236}">
                <a16:creationId xmlns:a16="http://schemas.microsoft.com/office/drawing/2014/main" id="{ADCC8C29-1D12-4BB4-9543-7901B79106B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145D625-3BE1-4002-973C-CC15B803D444}"/>
              </a:ext>
            </a:extLst>
          </p:cNvPr>
          <p:cNvSpPr>
            <a:spLocks noGrp="1"/>
          </p:cNvSpPr>
          <p:nvPr>
            <p:ph type="sldNum" sz="quarter" idx="12"/>
          </p:nvPr>
        </p:nvSpPr>
        <p:spPr/>
        <p:txBody>
          <a:bodyPr/>
          <a:lstStyle/>
          <a:p>
            <a:fld id="{D5538192-2520-407F-A221-0E741FEEF0E6}" type="slidenum">
              <a:rPr lang="en-AU" smtClean="0"/>
              <a:t>‹#›</a:t>
            </a:fld>
            <a:endParaRPr lang="en-AU"/>
          </a:p>
        </p:txBody>
      </p:sp>
    </p:spTree>
    <p:extLst>
      <p:ext uri="{BB962C8B-B14F-4D97-AF65-F5344CB8AC3E}">
        <p14:creationId xmlns:p14="http://schemas.microsoft.com/office/powerpoint/2010/main" val="2628436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856015" y="1648997"/>
            <a:ext cx="4799700" cy="4235710"/>
          </a:xfrm>
        </p:spPr>
        <p:txBody>
          <a:bodyPr/>
          <a:lstStyle>
            <a:lvl1pPr>
              <a:defRPr/>
            </a:lvl1pPr>
            <a:lvl2pPr>
              <a:defRPr/>
            </a:lvl2pPr>
            <a:lvl3pPr>
              <a:defRPr/>
            </a:lvl3pPr>
            <a:lvl4pPr>
              <a:defRPr/>
            </a:lvl4pPr>
            <a:lvl5pPr>
              <a:defRPr baseline="0"/>
            </a:lvl5pPr>
            <a:lvl6pPr>
              <a:defRPr/>
            </a:lvl6pPr>
            <a:lvl7pPr>
              <a:defRPr/>
            </a:lvl7pPr>
            <a:lvl8pPr>
              <a:defRPr/>
            </a:lvl8pPr>
            <a:lvl9pPr>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lvl1pPr>
              <a:defRPr/>
            </a:lvl1pPr>
          </a:lstStyle>
          <a:p>
            <a:fld id="{CE1B70CE-F4BC-4B6F-A663-B479B5E51611}" type="slidenum">
              <a:rPr lang="en-AU" smtClean="0"/>
              <a:pPr/>
              <a:t>‹#›</a:t>
            </a:fld>
            <a:endParaRPr lang="en-AU"/>
          </a:p>
        </p:txBody>
      </p:sp>
      <p:sp>
        <p:nvSpPr>
          <p:cNvPr id="5" name="Content Placeholder 2">
            <a:extLst>
              <a:ext uri="{FF2B5EF4-FFF2-40B4-BE49-F238E27FC236}">
                <a16:creationId xmlns:a16="http://schemas.microsoft.com/office/drawing/2014/main" id="{4232279E-A66B-403F-A02B-EBA38A19C54C}"/>
              </a:ext>
            </a:extLst>
          </p:cNvPr>
          <p:cNvSpPr>
            <a:spLocks noGrp="1"/>
          </p:cNvSpPr>
          <p:nvPr>
            <p:ph idx="13" hasCustomPrompt="1"/>
          </p:nvPr>
        </p:nvSpPr>
        <p:spPr>
          <a:xfrm>
            <a:off x="534646" y="1648995"/>
            <a:ext cx="4799700" cy="4235710"/>
          </a:xfrm>
        </p:spPr>
        <p:txBody>
          <a:bodyPr/>
          <a:lstStyle>
            <a:lvl1pPr>
              <a:defRPr/>
            </a:lvl1pPr>
            <a:lvl2pPr>
              <a:defRPr/>
            </a:lvl2pPr>
            <a:lvl3pPr>
              <a:defRPr/>
            </a:lvl3pPr>
            <a:lvl4pPr>
              <a:defRPr/>
            </a:lvl4pPr>
            <a:lvl5pPr>
              <a:defRPr baseline="0"/>
            </a:lvl5pPr>
            <a:lvl6pPr>
              <a:defRPr/>
            </a:lvl6pPr>
            <a:lvl7pPr>
              <a:defRPr/>
            </a:lvl7pPr>
            <a:lvl8pPr>
              <a:defRPr/>
            </a:lvl8pPr>
            <a:lvl9pPr>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7" name="Title 1"/>
          <p:cNvSpPr>
            <a:spLocks noGrp="1"/>
          </p:cNvSpPr>
          <p:nvPr>
            <p:ph type="title"/>
          </p:nvPr>
        </p:nvSpPr>
        <p:spPr>
          <a:xfrm>
            <a:off x="533308" y="549570"/>
            <a:ext cx="10122407" cy="531544"/>
          </a:xfrm>
          <a:ln>
            <a:noFill/>
          </a:ln>
        </p:spPr>
        <p:txBody>
          <a:bodyPr anchor="t" anchorCtr="0"/>
          <a:lstStyle>
            <a:lvl1pPr>
              <a:defRPr>
                <a:ln>
                  <a:noFill/>
                </a:ln>
              </a:defRPr>
            </a:lvl1pPr>
          </a:lstStyle>
          <a:p>
            <a:r>
              <a:rPr lang="en-US" noProof="0"/>
              <a:t>Click to edit Master title style</a:t>
            </a:r>
            <a:endParaRPr lang="en-AU" noProof="0"/>
          </a:p>
        </p:txBody>
      </p:sp>
    </p:spTree>
    <p:extLst>
      <p:ext uri="{BB962C8B-B14F-4D97-AF65-F5344CB8AC3E}">
        <p14:creationId xmlns:p14="http://schemas.microsoft.com/office/powerpoint/2010/main" val="3786307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 symbol 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baseline="0"/>
            </a:lvl5pPr>
            <a:lvl6pPr>
              <a:defRPr/>
            </a:lvl6pPr>
            <a:lvl7pPr>
              <a:defRPr/>
            </a:lvl7pPr>
            <a:lvl8pPr>
              <a:defRPr/>
            </a:lvl8pPr>
            <a:lvl9pPr>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lvl1pPr>
              <a:defRPr/>
            </a:lvl1pPr>
          </a:lstStyle>
          <a:p>
            <a:fld id="{CE1B70CE-F4BC-4B6F-A663-B479B5E51611}" type="slidenum">
              <a:rPr lang="en-AU" smtClean="0"/>
              <a:pPr/>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1844" y="5859689"/>
            <a:ext cx="1996892" cy="199662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6867" y="-1112645"/>
            <a:ext cx="2226845" cy="2225289"/>
          </a:xfrm>
          <a:prstGeom prst="rect">
            <a:avLst/>
          </a:prstGeom>
        </p:spPr>
      </p:pic>
      <p:sp>
        <p:nvSpPr>
          <p:cNvPr id="8" name="Title 1"/>
          <p:cNvSpPr>
            <a:spLocks noGrp="1"/>
          </p:cNvSpPr>
          <p:nvPr>
            <p:ph type="title"/>
          </p:nvPr>
        </p:nvSpPr>
        <p:spPr>
          <a:xfrm>
            <a:off x="533308" y="549570"/>
            <a:ext cx="10122407" cy="531544"/>
          </a:xfrm>
          <a:ln>
            <a:noFill/>
          </a:ln>
        </p:spPr>
        <p:txBody>
          <a:bodyPr anchor="t" anchorCtr="0"/>
          <a:lstStyle>
            <a:lvl1pPr>
              <a:defRPr>
                <a:ln>
                  <a:noFill/>
                </a:ln>
              </a:defRPr>
            </a:lvl1pPr>
          </a:lstStyle>
          <a:p>
            <a:r>
              <a:rPr lang="en-US" noProof="0"/>
              <a:t>Click to edit Master title style</a:t>
            </a:r>
            <a:endParaRPr lang="en-AU" noProof="0"/>
          </a:p>
        </p:txBody>
      </p:sp>
    </p:spTree>
    <p:extLst>
      <p:ext uri="{BB962C8B-B14F-4D97-AF65-F5344CB8AC3E}">
        <p14:creationId xmlns:p14="http://schemas.microsoft.com/office/powerpoint/2010/main" val="1024134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EB331D-85D3-40D4-B54B-7D167DC2BFA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4412"/>
          <a:stretch/>
        </p:blipFill>
        <p:spPr>
          <a:xfrm>
            <a:off x="7722419" y="4497080"/>
            <a:ext cx="3612277" cy="2360920"/>
          </a:xfrm>
          <a:prstGeom prst="rect">
            <a:avLst/>
          </a:prstGeom>
        </p:spPr>
      </p:pic>
      <p:sp>
        <p:nvSpPr>
          <p:cNvPr id="15" name="Slide Number Placeholder 14"/>
          <p:cNvSpPr>
            <a:spLocks noGrp="1"/>
          </p:cNvSpPr>
          <p:nvPr>
            <p:ph type="sldNum" sz="quarter" idx="12"/>
          </p:nvPr>
        </p:nvSpPr>
        <p:spPr/>
        <p:txBody>
          <a:bodyPr/>
          <a:lstStyle>
            <a:lvl1pPr>
              <a:defRPr/>
            </a:lvl1pPr>
          </a:lstStyle>
          <a:p>
            <a:fld id="{CE1B70CE-F4BC-4B6F-A663-B479B5E51611}" type="slidenum">
              <a:rPr lang="en-AU" smtClean="0"/>
              <a:pPr/>
              <a:t>‹#›</a:t>
            </a:fld>
            <a:endParaRPr lang="en-AU"/>
          </a:p>
        </p:txBody>
      </p:sp>
      <p:sp>
        <p:nvSpPr>
          <p:cNvPr id="5" name="Text Placeholder 4">
            <a:extLst>
              <a:ext uri="{FF2B5EF4-FFF2-40B4-BE49-F238E27FC236}">
                <a16:creationId xmlns:a16="http://schemas.microsoft.com/office/drawing/2014/main" id="{4F4A69CB-F5E8-4283-8D79-B7AAF995FEDC}"/>
              </a:ext>
            </a:extLst>
          </p:cNvPr>
          <p:cNvSpPr>
            <a:spLocks noGrp="1"/>
          </p:cNvSpPr>
          <p:nvPr>
            <p:ph type="body" sz="quarter" idx="13"/>
          </p:nvPr>
        </p:nvSpPr>
        <p:spPr>
          <a:xfrm>
            <a:off x="546698" y="1802070"/>
            <a:ext cx="3223124" cy="4257072"/>
          </a:xfrm>
        </p:spPr>
        <p:txBody>
          <a:bodyPr/>
          <a:lstStyle>
            <a:lvl1pPr>
              <a:lnSpc>
                <a:spcPts val="2266"/>
              </a:lnSpc>
              <a:defRPr sz="2133" spc="0" baseline="0">
                <a:solidFill>
                  <a:schemeClr val="accent1"/>
                </a:solidFill>
                <a:latin typeface="+mn-lt"/>
              </a:defRPr>
            </a:lvl1pPr>
            <a:lvl2pPr>
              <a:defRPr>
                <a:solidFill>
                  <a:schemeClr val="accent1"/>
                </a:solidFill>
                <a:latin typeface="Ubuntu Light (Body)"/>
              </a:defRPr>
            </a:lvl2pPr>
            <a:lvl3pPr>
              <a:defRPr>
                <a:solidFill>
                  <a:schemeClr val="accent1"/>
                </a:solidFill>
                <a:latin typeface="Ubuntu Light (Body)"/>
              </a:defRPr>
            </a:lvl3pPr>
            <a:lvl4pPr>
              <a:defRPr>
                <a:solidFill>
                  <a:schemeClr val="accent1"/>
                </a:solidFill>
                <a:latin typeface="Ubuntu Light (Body)"/>
              </a:defRPr>
            </a:lvl4pPr>
            <a:lvl5pPr>
              <a:defRPr>
                <a:solidFill>
                  <a:schemeClr val="accent1"/>
                </a:solidFill>
                <a:latin typeface="Ubuntu Light (Body)"/>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4">
            <a:extLst>
              <a:ext uri="{FF2B5EF4-FFF2-40B4-BE49-F238E27FC236}">
                <a16:creationId xmlns:a16="http://schemas.microsoft.com/office/drawing/2014/main" id="{9E64E24C-4F63-411B-8D26-DE6BDEA24F0A}"/>
              </a:ext>
            </a:extLst>
          </p:cNvPr>
          <p:cNvSpPr>
            <a:spLocks noGrp="1"/>
          </p:cNvSpPr>
          <p:nvPr>
            <p:ph type="body" sz="quarter" idx="14"/>
          </p:nvPr>
        </p:nvSpPr>
        <p:spPr>
          <a:xfrm>
            <a:off x="4014654" y="1805232"/>
            <a:ext cx="6641061" cy="4257072"/>
          </a:xfrm>
        </p:spPr>
        <p:txBody>
          <a:bodyPr/>
          <a:lstStyle>
            <a:lvl1pPr>
              <a:lnSpc>
                <a:spcPts val="2266"/>
              </a:lnSpc>
              <a:defRPr sz="2133" spc="0" baseline="0">
                <a:solidFill>
                  <a:schemeClr val="accent2"/>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itle 12">
            <a:extLst>
              <a:ext uri="{FF2B5EF4-FFF2-40B4-BE49-F238E27FC236}">
                <a16:creationId xmlns:a16="http://schemas.microsoft.com/office/drawing/2014/main" id="{803A1647-10F0-4F7D-825B-64423ABAB1D5}"/>
              </a:ext>
            </a:extLst>
          </p:cNvPr>
          <p:cNvSpPr>
            <a:spLocks noGrp="1"/>
          </p:cNvSpPr>
          <p:nvPr>
            <p:ph type="title"/>
          </p:nvPr>
        </p:nvSpPr>
        <p:spPr>
          <a:xfrm>
            <a:off x="533308" y="549570"/>
            <a:ext cx="10122407" cy="531544"/>
          </a:xfrm>
        </p:spPr>
        <p:txBody>
          <a:bodyPr anchor="t" anchorCtr="0"/>
          <a:lstStyle>
            <a:lvl1pPr>
              <a:defRPr/>
            </a:lvl1pPr>
          </a:lstStyle>
          <a:p>
            <a:r>
              <a:rPr lang="en-US"/>
              <a:t>Click to edit Master title style</a:t>
            </a:r>
            <a:endParaRPr lang="en-AU"/>
          </a:p>
        </p:txBody>
      </p:sp>
    </p:spTree>
    <p:extLst>
      <p:ext uri="{BB962C8B-B14F-4D97-AF65-F5344CB8AC3E}">
        <p14:creationId xmlns:p14="http://schemas.microsoft.com/office/powerpoint/2010/main" val="3500233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ur Clients">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lvl1pPr>
              <a:defRPr/>
            </a:lvl1pPr>
          </a:lstStyle>
          <a:p>
            <a:fld id="{CE1B70CE-F4BC-4B6F-A663-B479B5E51611}" type="slidenum">
              <a:rPr lang="en-AU" smtClean="0"/>
              <a:pPr/>
              <a:t>‹#›</a:t>
            </a:fld>
            <a:endParaRPr lang="en-AU"/>
          </a:p>
        </p:txBody>
      </p:sp>
      <p:pic>
        <p:nvPicPr>
          <p:cNvPr id="3" name="Picture 2">
            <a:extLst>
              <a:ext uri="{FF2B5EF4-FFF2-40B4-BE49-F238E27FC236}">
                <a16:creationId xmlns:a16="http://schemas.microsoft.com/office/drawing/2014/main" id="{3E674323-D02B-47F8-AA65-1BDF22AE60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917"/>
          <a:stretch/>
        </p:blipFill>
        <p:spPr>
          <a:xfrm>
            <a:off x="9730141" y="6251915"/>
            <a:ext cx="1414029" cy="606086"/>
          </a:xfrm>
          <a:prstGeom prst="rect">
            <a:avLst/>
          </a:prstGeom>
        </p:spPr>
      </p:pic>
      <p:sp>
        <p:nvSpPr>
          <p:cNvPr id="6" name="Title 1"/>
          <p:cNvSpPr>
            <a:spLocks noGrp="1"/>
          </p:cNvSpPr>
          <p:nvPr>
            <p:ph type="title"/>
          </p:nvPr>
        </p:nvSpPr>
        <p:spPr>
          <a:xfrm>
            <a:off x="533308" y="549570"/>
            <a:ext cx="10122407" cy="531544"/>
          </a:xfrm>
          <a:ln>
            <a:noFill/>
          </a:ln>
        </p:spPr>
        <p:txBody>
          <a:bodyPr anchor="t" anchorCtr="0"/>
          <a:lstStyle>
            <a:lvl1pPr>
              <a:defRPr>
                <a:ln>
                  <a:noFill/>
                </a:ln>
              </a:defRPr>
            </a:lvl1pPr>
          </a:lstStyle>
          <a:p>
            <a:r>
              <a:rPr lang="en-US" noProof="0"/>
              <a:t>Click to edit Master title style</a:t>
            </a:r>
            <a:endParaRPr lang="en-AU" noProof="0"/>
          </a:p>
        </p:txBody>
      </p:sp>
    </p:spTree>
    <p:extLst>
      <p:ext uri="{BB962C8B-B14F-4D97-AF65-F5344CB8AC3E}">
        <p14:creationId xmlns:p14="http://schemas.microsoft.com/office/powerpoint/2010/main" val="2225691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Whit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345989" y="857"/>
            <a:ext cx="12192000" cy="6857143"/>
          </a:xfrm>
          <a:prstGeom prst="rect">
            <a:avLst/>
          </a:prstGeom>
        </p:spPr>
      </p:pic>
      <p:sp>
        <p:nvSpPr>
          <p:cNvPr id="4" name="Title 1"/>
          <p:cNvSpPr>
            <a:spLocks noGrp="1"/>
          </p:cNvSpPr>
          <p:nvPr>
            <p:ph type="ctrTitle"/>
          </p:nvPr>
        </p:nvSpPr>
        <p:spPr>
          <a:xfrm>
            <a:off x="685836" y="2001327"/>
            <a:ext cx="6258428" cy="890531"/>
          </a:xfrm>
        </p:spPr>
        <p:txBody>
          <a:bodyPr>
            <a:noAutofit/>
          </a:bodyPr>
          <a:lstStyle>
            <a:lvl1pPr>
              <a:defRPr sz="4400">
                <a:solidFill>
                  <a:srgbClr val="40404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a:t>
            </a:r>
            <a:endParaRPr lang="en-AU"/>
          </a:p>
        </p:txBody>
      </p:sp>
      <p:sp>
        <p:nvSpPr>
          <p:cNvPr id="5" name="Subtitle 2"/>
          <p:cNvSpPr>
            <a:spLocks noGrp="1"/>
          </p:cNvSpPr>
          <p:nvPr>
            <p:ph type="subTitle" idx="1"/>
          </p:nvPr>
        </p:nvSpPr>
        <p:spPr>
          <a:xfrm>
            <a:off x="685836" y="2909111"/>
            <a:ext cx="6258428" cy="972775"/>
          </a:xfrm>
        </p:spPr>
        <p:txBody>
          <a:bodyPr/>
          <a:lstStyle>
            <a:lvl1pPr marL="0" indent="0">
              <a:buNone/>
              <a:defRPr>
                <a:solidFill>
                  <a:srgbClr val="404040"/>
                </a:solidFill>
              </a:defRPr>
            </a:lvl1pPr>
          </a:lstStyle>
          <a:p>
            <a:r>
              <a:rPr lang="en-US"/>
              <a:t>Click to edit Master subtitle style</a:t>
            </a:r>
            <a:endParaRPr lang="en-AU"/>
          </a:p>
        </p:txBody>
      </p:sp>
      <p:cxnSp>
        <p:nvCxnSpPr>
          <p:cNvPr id="6" name="Straight Connector 5"/>
          <p:cNvCxnSpPr/>
          <p:nvPr userDrawn="1"/>
        </p:nvCxnSpPr>
        <p:spPr>
          <a:xfrm>
            <a:off x="449255" y="2106495"/>
            <a:ext cx="0" cy="622810"/>
          </a:xfrm>
          <a:prstGeom prst="line">
            <a:avLst/>
          </a:prstGeom>
          <a:ln w="63500">
            <a:solidFill>
              <a:srgbClr val="23ADDD"/>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7617" y="5789920"/>
            <a:ext cx="2225705" cy="716328"/>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739086" y="357488"/>
            <a:ext cx="2452914" cy="217640"/>
          </a:xfrm>
          <a:prstGeom prst="rect">
            <a:avLst/>
          </a:prstGeom>
        </p:spPr>
      </p:pic>
    </p:spTree>
    <p:extLst>
      <p:ext uri="{BB962C8B-B14F-4D97-AF65-F5344CB8AC3E}">
        <p14:creationId xmlns:p14="http://schemas.microsoft.com/office/powerpoint/2010/main" val="301067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 symbol 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baseline="0"/>
            </a:lvl5pPr>
            <a:lvl6pPr>
              <a:defRPr/>
            </a:lvl6pPr>
            <a:lvl7pPr>
              <a:defRPr/>
            </a:lvl7pPr>
            <a:lvl8pPr>
              <a:defRPr/>
            </a:lvl8pPr>
            <a:lvl9pPr>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15" name="Slide Number Placeholder 14"/>
          <p:cNvSpPr>
            <a:spLocks noGrp="1"/>
          </p:cNvSpPr>
          <p:nvPr>
            <p:ph type="sldNum" sz="quarter" idx="12"/>
          </p:nvPr>
        </p:nvSpPr>
        <p:spPr/>
        <p:txBody>
          <a:bodyPr/>
          <a:lstStyle>
            <a:lvl1pPr>
              <a:defRPr/>
            </a:lvl1pPr>
          </a:lstStyle>
          <a:p>
            <a:fld id="{CE1B70CE-F4BC-4B6F-A663-B479B5E51611}" type="slidenum">
              <a:rPr lang="en-AU" smtClean="0"/>
              <a:pPr/>
              <a:t>‹#›</a:t>
            </a:fld>
            <a:endParaRPr lang="en-AU"/>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1844" y="5848632"/>
            <a:ext cx="1996892" cy="1995496"/>
          </a:xfrm>
          <a:prstGeom prst="rect">
            <a:avLst/>
          </a:prstGeom>
        </p:spPr>
      </p:pic>
      <p:sp>
        <p:nvSpPr>
          <p:cNvPr id="7" name="Title 1"/>
          <p:cNvSpPr>
            <a:spLocks noGrp="1"/>
          </p:cNvSpPr>
          <p:nvPr>
            <p:ph type="title"/>
          </p:nvPr>
        </p:nvSpPr>
        <p:spPr>
          <a:xfrm>
            <a:off x="533308" y="549570"/>
            <a:ext cx="10122407" cy="531544"/>
          </a:xfrm>
          <a:ln>
            <a:noFill/>
          </a:ln>
        </p:spPr>
        <p:txBody>
          <a:bodyPr anchor="t" anchorCtr="0"/>
          <a:lstStyle>
            <a:lvl1pPr>
              <a:defRPr>
                <a:ln>
                  <a:noFill/>
                </a:ln>
              </a:defRPr>
            </a:lvl1pPr>
          </a:lstStyle>
          <a:p>
            <a:r>
              <a:rPr lang="en-US" noProof="0"/>
              <a:t>Click to edit Master title style</a:t>
            </a:r>
            <a:endParaRPr lang="en-AU" noProof="0"/>
          </a:p>
        </p:txBody>
      </p:sp>
    </p:spTree>
    <p:extLst>
      <p:ext uri="{BB962C8B-B14F-4D97-AF65-F5344CB8AC3E}">
        <p14:creationId xmlns:p14="http://schemas.microsoft.com/office/powerpoint/2010/main" val="1661644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4655C-0F19-4A92-A63B-FB30A0BC42E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D662D34-4639-4ADB-A693-8938AB9AE82F}"/>
              </a:ext>
            </a:extLst>
          </p:cNvPr>
          <p:cNvSpPr>
            <a:spLocks noGrp="1"/>
          </p:cNvSpPr>
          <p:nvPr>
            <p:ph type="dt" sz="half" idx="10"/>
          </p:nvPr>
        </p:nvSpPr>
        <p:spPr/>
        <p:txBody>
          <a:bodyPr/>
          <a:lstStyle/>
          <a:p>
            <a:fld id="{32E40363-BF5F-440B-A6CE-2E62E50E92A2}" type="datetime3">
              <a:rPr lang="en-US" smtClean="0"/>
              <a:t>21 March 2023</a:t>
            </a:fld>
            <a:endParaRPr lang="en-AU"/>
          </a:p>
        </p:txBody>
      </p:sp>
      <p:sp>
        <p:nvSpPr>
          <p:cNvPr id="4" name="Footer Placeholder 3">
            <a:extLst>
              <a:ext uri="{FF2B5EF4-FFF2-40B4-BE49-F238E27FC236}">
                <a16:creationId xmlns:a16="http://schemas.microsoft.com/office/drawing/2014/main" id="{8AAA2312-EE8B-48D6-8D07-056CBC8CE66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E2B0C36-926F-44C2-9810-C9EA69D15907}"/>
              </a:ext>
            </a:extLst>
          </p:cNvPr>
          <p:cNvSpPr>
            <a:spLocks noGrp="1"/>
          </p:cNvSpPr>
          <p:nvPr>
            <p:ph type="sldNum" sz="quarter" idx="12"/>
          </p:nvPr>
        </p:nvSpPr>
        <p:spPr/>
        <p:txBody>
          <a:bodyPr/>
          <a:lstStyle/>
          <a:p>
            <a:fld id="{D5538192-2520-407F-A221-0E741FEEF0E6}" type="slidenum">
              <a:rPr lang="en-AU" smtClean="0"/>
              <a:t>‹#›</a:t>
            </a:fld>
            <a:endParaRPr lang="en-AU"/>
          </a:p>
        </p:txBody>
      </p:sp>
    </p:spTree>
    <p:extLst>
      <p:ext uri="{BB962C8B-B14F-4D97-AF65-F5344CB8AC3E}">
        <p14:creationId xmlns:p14="http://schemas.microsoft.com/office/powerpoint/2010/main" val="2393987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F0FC-256D-44A3-BBBD-264AF12CED0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6E893C0-2665-4785-B67B-31D167FB01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0C27F4-C783-425C-B2C2-8D84F67F0B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1F17D6F-0516-45DF-8FF7-3DC38EB98B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32969-7A10-4618-8294-40D631B49F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010C7BA-F232-4AF7-B6DF-687EFE736394}"/>
              </a:ext>
            </a:extLst>
          </p:cNvPr>
          <p:cNvSpPr>
            <a:spLocks noGrp="1"/>
          </p:cNvSpPr>
          <p:nvPr>
            <p:ph type="dt" sz="half" idx="10"/>
          </p:nvPr>
        </p:nvSpPr>
        <p:spPr/>
        <p:txBody>
          <a:bodyPr/>
          <a:lstStyle/>
          <a:p>
            <a:fld id="{4E56B9DB-5AD4-4B02-89E0-6E63E1CD4A8F}" type="datetime3">
              <a:rPr lang="en-US" smtClean="0"/>
              <a:t>21 March 2023</a:t>
            </a:fld>
            <a:endParaRPr lang="en-AU"/>
          </a:p>
        </p:txBody>
      </p:sp>
      <p:sp>
        <p:nvSpPr>
          <p:cNvPr id="8" name="Footer Placeholder 7">
            <a:extLst>
              <a:ext uri="{FF2B5EF4-FFF2-40B4-BE49-F238E27FC236}">
                <a16:creationId xmlns:a16="http://schemas.microsoft.com/office/drawing/2014/main" id="{FC89FE07-5AC9-4A49-BE12-D3830585CF0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6022FE0-0731-4447-AE29-2BBB6A7FD8D3}"/>
              </a:ext>
            </a:extLst>
          </p:cNvPr>
          <p:cNvSpPr>
            <a:spLocks noGrp="1"/>
          </p:cNvSpPr>
          <p:nvPr>
            <p:ph type="sldNum" sz="quarter" idx="12"/>
          </p:nvPr>
        </p:nvSpPr>
        <p:spPr/>
        <p:txBody>
          <a:bodyPr/>
          <a:lstStyle/>
          <a:p>
            <a:fld id="{D5538192-2520-407F-A221-0E741FEEF0E6}" type="slidenum">
              <a:rPr lang="en-AU" smtClean="0"/>
              <a:t>‹#›</a:t>
            </a:fld>
            <a:endParaRPr lang="en-AU"/>
          </a:p>
        </p:txBody>
      </p:sp>
    </p:spTree>
    <p:extLst>
      <p:ext uri="{BB962C8B-B14F-4D97-AF65-F5344CB8AC3E}">
        <p14:creationId xmlns:p14="http://schemas.microsoft.com/office/powerpoint/2010/main" val="104289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306641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48"/>
        <p:cNvGrpSpPr/>
        <p:nvPr/>
      </p:nvGrpSpPr>
      <p:grpSpPr>
        <a:xfrm>
          <a:off x="0" y="0"/>
          <a:ext cx="0" cy="0"/>
          <a:chOff x="0" y="0"/>
          <a:chExt cx="0" cy="0"/>
        </a:xfrm>
      </p:grpSpPr>
      <p:sp>
        <p:nvSpPr>
          <p:cNvPr id="4" name="Google Shape;441;p65">
            <a:extLst>
              <a:ext uri="{FF2B5EF4-FFF2-40B4-BE49-F238E27FC236}">
                <a16:creationId xmlns:a16="http://schemas.microsoft.com/office/drawing/2014/main" id="{C75E0732-0A11-854B-9136-9B46F9B6FF3F}"/>
              </a:ext>
            </a:extLst>
          </p:cNvPr>
          <p:cNvSpPr/>
          <p:nvPr userDrawn="1"/>
        </p:nvSpPr>
        <p:spPr>
          <a:xfrm>
            <a:off x="0" y="2"/>
            <a:ext cx="10399363" cy="6857833"/>
          </a:xfrm>
          <a:prstGeom prst="rect">
            <a:avLst/>
          </a:prstGeom>
          <a:solidFill>
            <a:srgbClr val="000000">
              <a:alpha val="788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7" name="Content Placeholder 6">
            <a:extLst>
              <a:ext uri="{FF2B5EF4-FFF2-40B4-BE49-F238E27FC236}">
                <a16:creationId xmlns:a16="http://schemas.microsoft.com/office/drawing/2014/main" id="{D39D79D4-772B-624F-9C25-057811653617}"/>
              </a:ext>
            </a:extLst>
          </p:cNvPr>
          <p:cNvSpPr>
            <a:spLocks noGrp="1"/>
          </p:cNvSpPr>
          <p:nvPr>
            <p:ph sz="quarter" idx="14"/>
          </p:nvPr>
        </p:nvSpPr>
        <p:spPr>
          <a:xfrm>
            <a:off x="691784" y="5780347"/>
            <a:ext cx="5712053" cy="810024"/>
          </a:xfrm>
          <a:prstGeom prst="rect">
            <a:avLst/>
          </a:prstGeom>
        </p:spPr>
        <p:txBody>
          <a:bodyPr lIns="0" tIns="0" rIns="0" bIns="0"/>
          <a:lstStyle>
            <a:lvl1pPr marL="0" indent="0" algn="l" defTabSz="685800" rtl="0" eaLnBrk="1" latinLnBrk="0" hangingPunct="1">
              <a:lnSpc>
                <a:spcPct val="90000"/>
              </a:lnSpc>
              <a:spcBef>
                <a:spcPts val="0"/>
              </a:spcBef>
              <a:spcAft>
                <a:spcPts val="0"/>
              </a:spcAft>
              <a:buClr>
                <a:schemeClr val="dk1"/>
              </a:buClr>
              <a:buSzPts val="1100"/>
              <a:buFont typeface="Roboto Slab"/>
              <a:buNone/>
              <a:defRPr lang="en-GB" sz="2100" b="1" kern="1200" dirty="0" smtClean="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0" indent="0" algn="l" defTabSz="685800" rtl="0" eaLnBrk="1" latinLnBrk="0" hangingPunct="1">
              <a:lnSpc>
                <a:spcPct val="90000"/>
              </a:lnSpc>
              <a:spcBef>
                <a:spcPts val="0"/>
              </a:spcBef>
              <a:spcAft>
                <a:spcPts val="0"/>
              </a:spcAft>
              <a:buClr>
                <a:schemeClr val="dk1"/>
              </a:buClr>
              <a:buSzPts val="1100"/>
              <a:buFont typeface="Roboto Slab"/>
              <a:buNone/>
              <a:defRPr lang="en-GB" sz="2100" b="1"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sym typeface="Roboto Slab"/>
              </a:defRPr>
            </a:lvl2pPr>
          </a:lstStyle>
          <a:p>
            <a:pPr lvl="0"/>
            <a:r>
              <a:rPr lang="en-US"/>
              <a:t>Click to edit Master text styles</a:t>
            </a:r>
          </a:p>
          <a:p>
            <a:pPr lvl="1"/>
            <a:r>
              <a:rPr lang="en-US"/>
              <a:t>Second level</a:t>
            </a:r>
          </a:p>
        </p:txBody>
      </p:sp>
      <p:sp>
        <p:nvSpPr>
          <p:cNvPr id="18" name="Google Shape;807;p76">
            <a:extLst>
              <a:ext uri="{FF2B5EF4-FFF2-40B4-BE49-F238E27FC236}">
                <a16:creationId xmlns:a16="http://schemas.microsoft.com/office/drawing/2014/main" id="{135AAE60-69C4-E749-94DE-1EE558BF3835}"/>
              </a:ext>
            </a:extLst>
          </p:cNvPr>
          <p:cNvSpPr/>
          <p:nvPr userDrawn="1"/>
        </p:nvSpPr>
        <p:spPr>
          <a:xfrm>
            <a:off x="688185" y="5435433"/>
            <a:ext cx="2326388" cy="88000"/>
          </a:xfrm>
          <a:prstGeom prst="rect">
            <a:avLst/>
          </a:prstGeom>
          <a:solidFill>
            <a:srgbClr val="0075C9"/>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9" name="Title 7">
            <a:extLst>
              <a:ext uri="{FF2B5EF4-FFF2-40B4-BE49-F238E27FC236}">
                <a16:creationId xmlns:a16="http://schemas.microsoft.com/office/drawing/2014/main" id="{3121C19F-96CE-9546-ACB2-43B3399EEF76}"/>
              </a:ext>
            </a:extLst>
          </p:cNvPr>
          <p:cNvSpPr>
            <a:spLocks noGrp="1"/>
          </p:cNvSpPr>
          <p:nvPr>
            <p:ph type="title"/>
          </p:nvPr>
        </p:nvSpPr>
        <p:spPr>
          <a:xfrm>
            <a:off x="688183" y="1375454"/>
            <a:ext cx="8589632" cy="199438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F70A3A-6E96-DF46-BEA1-447A3C301B80}"/>
              </a:ext>
            </a:extLst>
          </p:cNvPr>
          <p:cNvSpPr>
            <a:spLocks noGrp="1"/>
          </p:cNvSpPr>
          <p:nvPr>
            <p:ph type="sldNum" sz="quarter" idx="15"/>
          </p:nvPr>
        </p:nvSpPr>
        <p:spPr/>
        <p:txBody>
          <a:bodyPr/>
          <a:lstStyle/>
          <a:p>
            <a:fld id="{24932CE7-30C8-3849-B158-744E962373C3}" type="slidenum">
              <a:rPr lang="en-US" smtClean="0"/>
              <a:pPr/>
              <a:t>‹#›</a:t>
            </a:fld>
            <a:endParaRPr lang="en-US"/>
          </a:p>
        </p:txBody>
      </p:sp>
    </p:spTree>
    <p:extLst>
      <p:ext uri="{BB962C8B-B14F-4D97-AF65-F5344CB8AC3E}">
        <p14:creationId xmlns:p14="http://schemas.microsoft.com/office/powerpoint/2010/main" val="824420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AB25-D258-4D26-9ED4-0F768AC753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734EBF5-2139-4C17-B316-FE8916882F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340377C-F72F-4079-88FF-225CDB7A8C7D}"/>
              </a:ext>
            </a:extLst>
          </p:cNvPr>
          <p:cNvSpPr>
            <a:spLocks noGrp="1"/>
          </p:cNvSpPr>
          <p:nvPr>
            <p:ph type="dt" sz="half" idx="10"/>
          </p:nvPr>
        </p:nvSpPr>
        <p:spPr/>
        <p:txBody>
          <a:bodyPr/>
          <a:lstStyle/>
          <a:p>
            <a:fld id="{FF546F72-0D5F-42CB-9A0D-F2F92731C326}" type="datetime3">
              <a:rPr lang="en-US" smtClean="0"/>
              <a:t>21 March 2023</a:t>
            </a:fld>
            <a:endParaRPr lang="en-AU"/>
          </a:p>
        </p:txBody>
      </p:sp>
      <p:sp>
        <p:nvSpPr>
          <p:cNvPr id="5" name="Footer Placeholder 4">
            <a:extLst>
              <a:ext uri="{FF2B5EF4-FFF2-40B4-BE49-F238E27FC236}">
                <a16:creationId xmlns:a16="http://schemas.microsoft.com/office/drawing/2014/main" id="{706C53BC-83E8-440B-A539-F28D264BE1E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0ED5B61-4066-4068-BD6C-408E68B0EFBC}"/>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11736346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3EE6-26FC-464D-9633-8FEF26B571E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AD9AB6C-985F-4EE9-9C84-BFF0C26D9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7CF1F7B-DCB5-4502-A29C-050AEC90B5D6}"/>
              </a:ext>
            </a:extLst>
          </p:cNvPr>
          <p:cNvSpPr>
            <a:spLocks noGrp="1"/>
          </p:cNvSpPr>
          <p:nvPr>
            <p:ph type="dt" sz="half" idx="10"/>
          </p:nvPr>
        </p:nvSpPr>
        <p:spPr/>
        <p:txBody>
          <a:bodyPr/>
          <a:lstStyle/>
          <a:p>
            <a:fld id="{EFEF4286-0B58-4487-90CD-080E4DB46768}" type="datetime3">
              <a:rPr lang="en-US" smtClean="0"/>
              <a:t>21 March 2023</a:t>
            </a:fld>
            <a:endParaRPr lang="en-AU"/>
          </a:p>
        </p:txBody>
      </p:sp>
      <p:sp>
        <p:nvSpPr>
          <p:cNvPr id="5" name="Footer Placeholder 4">
            <a:extLst>
              <a:ext uri="{FF2B5EF4-FFF2-40B4-BE49-F238E27FC236}">
                <a16:creationId xmlns:a16="http://schemas.microsoft.com/office/drawing/2014/main" id="{517CEF61-8869-4669-A63B-16C4533B10D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78A9A15-E4AA-4E4E-BBE7-F468B4AD852D}"/>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4092799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9373-42D8-4817-B5D8-0EC6CE66B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2797D61-E94B-4C52-B920-791AD2799A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43C57-FEB2-45D4-AD18-6FAE0A4D848B}"/>
              </a:ext>
            </a:extLst>
          </p:cNvPr>
          <p:cNvSpPr>
            <a:spLocks noGrp="1"/>
          </p:cNvSpPr>
          <p:nvPr>
            <p:ph type="dt" sz="half" idx="10"/>
          </p:nvPr>
        </p:nvSpPr>
        <p:spPr/>
        <p:txBody>
          <a:bodyPr/>
          <a:lstStyle/>
          <a:p>
            <a:fld id="{0A9FD87E-37D1-48EF-9194-384979CEC907}" type="datetime3">
              <a:rPr lang="en-US" smtClean="0"/>
              <a:t>21 March 2023</a:t>
            </a:fld>
            <a:endParaRPr lang="en-AU"/>
          </a:p>
        </p:txBody>
      </p:sp>
      <p:sp>
        <p:nvSpPr>
          <p:cNvPr id="5" name="Footer Placeholder 4">
            <a:extLst>
              <a:ext uri="{FF2B5EF4-FFF2-40B4-BE49-F238E27FC236}">
                <a16:creationId xmlns:a16="http://schemas.microsoft.com/office/drawing/2014/main" id="{FE029BDF-C133-46AA-9CBE-C05D98AAC1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6E3889C-1A6B-433F-8315-6558E0D88F1D}"/>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19323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ADB66-F017-4F50-BD4E-9FA06AA61C6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915E65F-061D-4CC8-94E5-E0A4EE51C8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13B72B1-DFAC-4D36-8BB8-4A3353DBE5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6FD4369-9BB1-4B93-B372-B55A6B4C8976}"/>
              </a:ext>
            </a:extLst>
          </p:cNvPr>
          <p:cNvSpPr>
            <a:spLocks noGrp="1"/>
          </p:cNvSpPr>
          <p:nvPr>
            <p:ph type="dt" sz="half" idx="10"/>
          </p:nvPr>
        </p:nvSpPr>
        <p:spPr/>
        <p:txBody>
          <a:bodyPr/>
          <a:lstStyle/>
          <a:p>
            <a:fld id="{9F711500-21F5-433F-B7F6-65E4C5EA6F6B}" type="datetime3">
              <a:rPr lang="en-US" smtClean="0"/>
              <a:t>21 March 2023</a:t>
            </a:fld>
            <a:endParaRPr lang="en-AU"/>
          </a:p>
        </p:txBody>
      </p:sp>
      <p:sp>
        <p:nvSpPr>
          <p:cNvPr id="6" name="Footer Placeholder 5">
            <a:extLst>
              <a:ext uri="{FF2B5EF4-FFF2-40B4-BE49-F238E27FC236}">
                <a16:creationId xmlns:a16="http://schemas.microsoft.com/office/drawing/2014/main" id="{02B7F47E-6540-4107-885E-D801CCDFD8B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905C4AD-0DCE-4746-86DC-324438A3B7CE}"/>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215251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FE3A-A276-4250-8567-C362CB4E2BA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2EDF566-7AB8-44E2-9B03-392E7A2F4F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19EE4B-1146-4162-B463-BD4D9F9015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2F4921F-F2E0-4839-9414-469D1A2DE0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A3C663-A563-4177-9F1E-7B9F0BA09C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A592CE6-2475-4939-BA55-72575E1E6114}"/>
              </a:ext>
            </a:extLst>
          </p:cNvPr>
          <p:cNvSpPr>
            <a:spLocks noGrp="1"/>
          </p:cNvSpPr>
          <p:nvPr>
            <p:ph type="dt" sz="half" idx="10"/>
          </p:nvPr>
        </p:nvSpPr>
        <p:spPr/>
        <p:txBody>
          <a:bodyPr/>
          <a:lstStyle/>
          <a:p>
            <a:fld id="{4B953016-87F4-49CE-A116-4A28DD6C905F}" type="datetime3">
              <a:rPr lang="en-US" smtClean="0"/>
              <a:t>21 March 2023</a:t>
            </a:fld>
            <a:endParaRPr lang="en-AU"/>
          </a:p>
        </p:txBody>
      </p:sp>
      <p:sp>
        <p:nvSpPr>
          <p:cNvPr id="8" name="Footer Placeholder 7">
            <a:extLst>
              <a:ext uri="{FF2B5EF4-FFF2-40B4-BE49-F238E27FC236}">
                <a16:creationId xmlns:a16="http://schemas.microsoft.com/office/drawing/2014/main" id="{4F7B3935-83B0-433D-BEB5-5B4E049E2B3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35DEB0C-F593-418A-B36C-73C89346E149}"/>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83420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ver White 2">
    <p:spTree>
      <p:nvGrpSpPr>
        <p:cNvPr id="1" name=""/>
        <p:cNvGrpSpPr/>
        <p:nvPr/>
      </p:nvGrpSpPr>
      <p:grpSpPr>
        <a:xfrm>
          <a:off x="0" y="0"/>
          <a:ext cx="0" cy="0"/>
          <a:chOff x="0" y="0"/>
          <a:chExt cx="0" cy="0"/>
        </a:xfrm>
      </p:grpSpPr>
      <p:cxnSp>
        <p:nvCxnSpPr>
          <p:cNvPr id="4" name="Straight Connector 3"/>
          <p:cNvCxnSpPr/>
          <p:nvPr userDrawn="1"/>
        </p:nvCxnSpPr>
        <p:spPr>
          <a:xfrm>
            <a:off x="449255" y="2106495"/>
            <a:ext cx="0" cy="622810"/>
          </a:xfrm>
          <a:prstGeom prst="line">
            <a:avLst/>
          </a:prstGeom>
          <a:ln w="63500">
            <a:solidFill>
              <a:srgbClr val="23ADDD"/>
            </a:solidFill>
          </a:ln>
          <a:effectLst/>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5726710" y="55253"/>
            <a:ext cx="6858000" cy="674749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7617" y="5789920"/>
            <a:ext cx="2225705" cy="716328"/>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39086" y="357488"/>
            <a:ext cx="2452914" cy="217640"/>
          </a:xfrm>
          <a:prstGeom prst="rect">
            <a:avLst/>
          </a:prstGeom>
        </p:spPr>
      </p:pic>
      <p:sp>
        <p:nvSpPr>
          <p:cNvPr id="10" name="Title 1"/>
          <p:cNvSpPr>
            <a:spLocks noGrp="1"/>
          </p:cNvSpPr>
          <p:nvPr>
            <p:ph type="ctrTitle"/>
          </p:nvPr>
        </p:nvSpPr>
        <p:spPr>
          <a:xfrm>
            <a:off x="685836" y="2001327"/>
            <a:ext cx="6258428" cy="890531"/>
          </a:xfrm>
        </p:spPr>
        <p:txBody>
          <a:bodyPr>
            <a:noAutofit/>
          </a:bodyPr>
          <a:lstStyle>
            <a:lvl1pPr>
              <a:defRPr sz="4400">
                <a:solidFill>
                  <a:srgbClr val="404040"/>
                </a:solidFill>
              </a:defRPr>
            </a:lvl1pPr>
          </a:lstStyle>
          <a:p>
            <a:r>
              <a:rPr lang="en-US"/>
              <a:t>Click to edit Master</a:t>
            </a:r>
            <a:endParaRPr lang="en-AU"/>
          </a:p>
        </p:txBody>
      </p:sp>
      <p:sp>
        <p:nvSpPr>
          <p:cNvPr id="11" name="Subtitle 2"/>
          <p:cNvSpPr>
            <a:spLocks noGrp="1"/>
          </p:cNvSpPr>
          <p:nvPr>
            <p:ph type="subTitle" idx="1"/>
          </p:nvPr>
        </p:nvSpPr>
        <p:spPr>
          <a:xfrm>
            <a:off x="685836" y="2909111"/>
            <a:ext cx="6258428" cy="972775"/>
          </a:xfrm>
        </p:spPr>
        <p:txBody>
          <a:bodyPr/>
          <a:lstStyle>
            <a:lvl1pPr marL="0" indent="0">
              <a:buNone/>
              <a:defRPr>
                <a:solidFill>
                  <a:srgbClr val="404040"/>
                </a:solidFill>
              </a:defRPr>
            </a:lvl1pPr>
          </a:lstStyle>
          <a:p>
            <a:r>
              <a:rPr lang="en-US"/>
              <a:t>Click to edit Master subtitle style</a:t>
            </a:r>
            <a:endParaRPr lang="en-AU"/>
          </a:p>
        </p:txBody>
      </p:sp>
    </p:spTree>
    <p:extLst>
      <p:ext uri="{BB962C8B-B14F-4D97-AF65-F5344CB8AC3E}">
        <p14:creationId xmlns:p14="http://schemas.microsoft.com/office/powerpoint/2010/main" val="307262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5B7A4-CF27-42ED-AE85-8F7EBFD6E62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473F20F-4C83-4EAC-BF36-33E95CDED059}"/>
              </a:ext>
            </a:extLst>
          </p:cNvPr>
          <p:cNvSpPr>
            <a:spLocks noGrp="1"/>
          </p:cNvSpPr>
          <p:nvPr>
            <p:ph type="dt" sz="half" idx="10"/>
          </p:nvPr>
        </p:nvSpPr>
        <p:spPr/>
        <p:txBody>
          <a:bodyPr/>
          <a:lstStyle/>
          <a:p>
            <a:fld id="{E4AEF55E-1174-4F20-A1AF-86E18DE130AE}" type="datetime3">
              <a:rPr lang="en-US" smtClean="0"/>
              <a:t>21 March 2023</a:t>
            </a:fld>
            <a:endParaRPr lang="en-AU"/>
          </a:p>
        </p:txBody>
      </p:sp>
      <p:sp>
        <p:nvSpPr>
          <p:cNvPr id="4" name="Footer Placeholder 3">
            <a:extLst>
              <a:ext uri="{FF2B5EF4-FFF2-40B4-BE49-F238E27FC236}">
                <a16:creationId xmlns:a16="http://schemas.microsoft.com/office/drawing/2014/main" id="{6085B6D0-D776-4D35-B6CC-62F39343DD3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B98299E-AC36-44FF-ACC5-82D4358B9C31}"/>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22623047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895970-D498-4E1C-8F33-036FAD1017D6}"/>
              </a:ext>
            </a:extLst>
          </p:cNvPr>
          <p:cNvSpPr>
            <a:spLocks noGrp="1"/>
          </p:cNvSpPr>
          <p:nvPr>
            <p:ph type="dt" sz="half" idx="10"/>
          </p:nvPr>
        </p:nvSpPr>
        <p:spPr/>
        <p:txBody>
          <a:bodyPr/>
          <a:lstStyle/>
          <a:p>
            <a:fld id="{84FB6926-D81A-4772-8834-D75FC4AD0ED5}" type="datetime3">
              <a:rPr lang="en-US" smtClean="0"/>
              <a:t>21 March 2023</a:t>
            </a:fld>
            <a:endParaRPr lang="en-AU"/>
          </a:p>
        </p:txBody>
      </p:sp>
      <p:sp>
        <p:nvSpPr>
          <p:cNvPr id="3" name="Footer Placeholder 2">
            <a:extLst>
              <a:ext uri="{FF2B5EF4-FFF2-40B4-BE49-F238E27FC236}">
                <a16:creationId xmlns:a16="http://schemas.microsoft.com/office/drawing/2014/main" id="{0F19CDF6-8DF1-4D20-8B5A-A499DB29A75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84CABCA-E2A7-47BC-9338-27A3FB1DB9F9}"/>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2681261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35B-FF04-4542-A237-AFE8EF8382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4007E66-9D64-41F2-ABA7-5D0DC5C34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30E8CB1-749B-4241-9C53-4906EE871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B975B1-1A80-418E-A3A1-FAFD08A0264E}"/>
              </a:ext>
            </a:extLst>
          </p:cNvPr>
          <p:cNvSpPr>
            <a:spLocks noGrp="1"/>
          </p:cNvSpPr>
          <p:nvPr>
            <p:ph type="dt" sz="half" idx="10"/>
          </p:nvPr>
        </p:nvSpPr>
        <p:spPr/>
        <p:txBody>
          <a:bodyPr/>
          <a:lstStyle/>
          <a:p>
            <a:fld id="{856F4AF5-7D1A-409C-9F5C-292F7BD0434D}" type="datetime3">
              <a:rPr lang="en-US" smtClean="0"/>
              <a:t>21 March 2023</a:t>
            </a:fld>
            <a:endParaRPr lang="en-AU"/>
          </a:p>
        </p:txBody>
      </p:sp>
      <p:sp>
        <p:nvSpPr>
          <p:cNvPr id="6" name="Footer Placeholder 5">
            <a:extLst>
              <a:ext uri="{FF2B5EF4-FFF2-40B4-BE49-F238E27FC236}">
                <a16:creationId xmlns:a16="http://schemas.microsoft.com/office/drawing/2014/main" id="{332FCDAC-C825-4B6E-B034-0A5DDAE26BB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7774CDC-D69F-4864-852E-E8B96454F4A1}"/>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281054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3D09-1653-48DD-B0D7-4E13CD42B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1512BC9-1BCB-456F-AC3A-FA5CADC768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C9A9249-3AE7-45B5-946E-6856D5753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5827AD-48F2-4DA6-9AB1-1AAE034CED4F}"/>
              </a:ext>
            </a:extLst>
          </p:cNvPr>
          <p:cNvSpPr>
            <a:spLocks noGrp="1"/>
          </p:cNvSpPr>
          <p:nvPr>
            <p:ph type="dt" sz="half" idx="10"/>
          </p:nvPr>
        </p:nvSpPr>
        <p:spPr/>
        <p:txBody>
          <a:bodyPr/>
          <a:lstStyle/>
          <a:p>
            <a:fld id="{31C8D211-A40D-4326-A3D5-416D3FD357E9}" type="datetime3">
              <a:rPr lang="en-US" smtClean="0"/>
              <a:t>21 March 2023</a:t>
            </a:fld>
            <a:endParaRPr lang="en-AU"/>
          </a:p>
        </p:txBody>
      </p:sp>
      <p:sp>
        <p:nvSpPr>
          <p:cNvPr id="6" name="Footer Placeholder 5">
            <a:extLst>
              <a:ext uri="{FF2B5EF4-FFF2-40B4-BE49-F238E27FC236}">
                <a16:creationId xmlns:a16="http://schemas.microsoft.com/office/drawing/2014/main" id="{2D293187-7E9A-4EEC-9B26-02C8F3D585B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BEC8BCF-734F-469F-83D7-72DEF42BF60F}"/>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27105461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B0BAE-1B9B-4FD9-9C1D-7CEE10D05F1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CEFF9CD-A10D-41B2-960D-3A0631684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CFBF91D-0510-4838-BD8B-7867217A29A3}"/>
              </a:ext>
            </a:extLst>
          </p:cNvPr>
          <p:cNvSpPr>
            <a:spLocks noGrp="1"/>
          </p:cNvSpPr>
          <p:nvPr>
            <p:ph type="dt" sz="half" idx="10"/>
          </p:nvPr>
        </p:nvSpPr>
        <p:spPr/>
        <p:txBody>
          <a:bodyPr/>
          <a:lstStyle/>
          <a:p>
            <a:fld id="{756EBF20-892F-434E-A8A4-6B389D2EBC62}" type="datetime3">
              <a:rPr lang="en-US" smtClean="0"/>
              <a:t>21 March 2023</a:t>
            </a:fld>
            <a:endParaRPr lang="en-AU"/>
          </a:p>
        </p:txBody>
      </p:sp>
      <p:sp>
        <p:nvSpPr>
          <p:cNvPr id="5" name="Footer Placeholder 4">
            <a:extLst>
              <a:ext uri="{FF2B5EF4-FFF2-40B4-BE49-F238E27FC236}">
                <a16:creationId xmlns:a16="http://schemas.microsoft.com/office/drawing/2014/main" id="{CDFBA712-9B15-4332-ABC8-52F77EE6A2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399BCB-33EC-442F-84C1-EB2496DCBE53}"/>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3866744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0BD56-BF34-40BD-AF6F-F689936ED2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5AE6F5-C7C3-44C0-93EB-329E32EEA1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9B42CA-D3BE-481C-B4F2-2A8C4D126569}"/>
              </a:ext>
            </a:extLst>
          </p:cNvPr>
          <p:cNvSpPr>
            <a:spLocks noGrp="1"/>
          </p:cNvSpPr>
          <p:nvPr>
            <p:ph type="dt" sz="half" idx="10"/>
          </p:nvPr>
        </p:nvSpPr>
        <p:spPr/>
        <p:txBody>
          <a:bodyPr/>
          <a:lstStyle/>
          <a:p>
            <a:fld id="{849E6EF8-374B-4C46-85C0-4DB8C62EDE3D}" type="datetime3">
              <a:rPr lang="en-US" smtClean="0"/>
              <a:t>21 March 2023</a:t>
            </a:fld>
            <a:endParaRPr lang="en-AU"/>
          </a:p>
        </p:txBody>
      </p:sp>
      <p:sp>
        <p:nvSpPr>
          <p:cNvPr id="5" name="Footer Placeholder 4">
            <a:extLst>
              <a:ext uri="{FF2B5EF4-FFF2-40B4-BE49-F238E27FC236}">
                <a16:creationId xmlns:a16="http://schemas.microsoft.com/office/drawing/2014/main" id="{CA4A3C57-37FB-42C7-88E2-70C0FF03BD4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59E8836-14DC-4F4B-BECC-6ACC1F60989C}"/>
              </a:ext>
            </a:extLst>
          </p:cNvPr>
          <p:cNvSpPr>
            <a:spLocks noGrp="1"/>
          </p:cNvSpPr>
          <p:nvPr>
            <p:ph type="sldNum" sz="quarter" idx="12"/>
          </p:nvPr>
        </p:nvSpPr>
        <p:spPr/>
        <p:txBody>
          <a:bodyPr/>
          <a:lstStyle/>
          <a:p>
            <a:fld id="{F030EEA6-2547-4A6B-B6E1-5D02C61165D0}" type="slidenum">
              <a:rPr lang="en-AU" smtClean="0"/>
              <a:t>‹#›</a:t>
            </a:fld>
            <a:endParaRPr lang="en-AU"/>
          </a:p>
        </p:txBody>
      </p:sp>
    </p:spTree>
    <p:extLst>
      <p:ext uri="{BB962C8B-B14F-4D97-AF65-F5344CB8AC3E}">
        <p14:creationId xmlns:p14="http://schemas.microsoft.com/office/powerpoint/2010/main" val="1982416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AAB8D-7E02-43F1-8AC3-0DC95880E026}"/>
              </a:ext>
            </a:extLst>
          </p:cNvPr>
          <p:cNvSpPr>
            <a:spLocks noGrp="1"/>
          </p:cNvSpPr>
          <p:nvPr>
            <p:ph type="dt" sz="half" idx="10"/>
          </p:nvPr>
        </p:nvSpPr>
        <p:spPr/>
        <p:txBody>
          <a:bodyPr/>
          <a:lstStyle/>
          <a:p>
            <a:fld id="{E1F8080A-C1A3-48D5-BD0E-BFE326AE10D2}" type="datetime3">
              <a:rPr lang="en-US" smtClean="0"/>
              <a:t>21 March 2023</a:t>
            </a:fld>
            <a:endParaRPr lang="en-AU"/>
          </a:p>
        </p:txBody>
      </p:sp>
      <p:sp>
        <p:nvSpPr>
          <p:cNvPr id="3" name="Footer Placeholder 2">
            <a:extLst>
              <a:ext uri="{FF2B5EF4-FFF2-40B4-BE49-F238E27FC236}">
                <a16:creationId xmlns:a16="http://schemas.microsoft.com/office/drawing/2014/main" id="{7F64BBB7-7DC4-48A0-88F3-688F199E7B1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4B3AB03-3C57-4CBB-8FF8-8E664F5B42E4}"/>
              </a:ext>
            </a:extLst>
          </p:cNvPr>
          <p:cNvSpPr>
            <a:spLocks noGrp="1"/>
          </p:cNvSpPr>
          <p:nvPr>
            <p:ph type="sldNum" sz="quarter" idx="12"/>
          </p:nvPr>
        </p:nvSpPr>
        <p:spPr/>
        <p:txBody>
          <a:bodyPr/>
          <a:lstStyle/>
          <a:p>
            <a:fld id="{EE1988A3-DAA2-42FC-870E-2E618CFA2369}" type="slidenum">
              <a:rPr lang="en-AU" smtClean="0"/>
              <a:t>‹#›</a:t>
            </a:fld>
            <a:endParaRPr lang="en-AU"/>
          </a:p>
        </p:txBody>
      </p:sp>
    </p:spTree>
    <p:extLst>
      <p:ext uri="{BB962C8B-B14F-4D97-AF65-F5344CB8AC3E}">
        <p14:creationId xmlns:p14="http://schemas.microsoft.com/office/powerpoint/2010/main" val="1465343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E8197-B3C1-46DC-85F4-0E5C5D8C745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FB5BDEB-0CDF-4F48-B6CD-EA44F5FC7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D4844DA-600E-470F-8F91-BBC2E771FAFE}"/>
              </a:ext>
            </a:extLst>
          </p:cNvPr>
          <p:cNvSpPr>
            <a:spLocks noGrp="1"/>
          </p:cNvSpPr>
          <p:nvPr>
            <p:ph type="dt" sz="half" idx="10"/>
          </p:nvPr>
        </p:nvSpPr>
        <p:spPr/>
        <p:txBody>
          <a:bodyPr/>
          <a:lstStyle/>
          <a:p>
            <a:fld id="{E2BB8E36-1FDE-4A0B-B36F-680B5ABEED90}" type="datetime3">
              <a:rPr lang="en-US" smtClean="0"/>
              <a:t>21 March 2023</a:t>
            </a:fld>
            <a:endParaRPr lang="en-AU"/>
          </a:p>
        </p:txBody>
      </p:sp>
      <p:sp>
        <p:nvSpPr>
          <p:cNvPr id="5" name="Footer Placeholder 4">
            <a:extLst>
              <a:ext uri="{FF2B5EF4-FFF2-40B4-BE49-F238E27FC236}">
                <a16:creationId xmlns:a16="http://schemas.microsoft.com/office/drawing/2014/main" id="{82F89FDF-B39F-4B62-87CB-CCF8D47D2FB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19BE6EF-B32F-4FB2-8480-39FE076EB48C}"/>
              </a:ext>
            </a:extLst>
          </p:cNvPr>
          <p:cNvSpPr>
            <a:spLocks noGrp="1"/>
          </p:cNvSpPr>
          <p:nvPr>
            <p:ph type="sldNum" sz="quarter" idx="12"/>
          </p:nvPr>
        </p:nvSpPr>
        <p:spPr/>
        <p:txBody>
          <a:bodyPr/>
          <a:lstStyle/>
          <a:p>
            <a:fld id="{6B878DC7-0514-4461-B0D7-018E2CD9EDEF}" type="slidenum">
              <a:rPr lang="en-AU" smtClean="0"/>
              <a:t>‹#›</a:t>
            </a:fld>
            <a:endParaRPr lang="en-AU"/>
          </a:p>
        </p:txBody>
      </p:sp>
      <p:pic>
        <p:nvPicPr>
          <p:cNvPr id="7" name="Picture 6" descr="Logo&#10;&#10;Description automatically generated">
            <a:extLst>
              <a:ext uri="{FF2B5EF4-FFF2-40B4-BE49-F238E27FC236}">
                <a16:creationId xmlns:a16="http://schemas.microsoft.com/office/drawing/2014/main" id="{147418C9-38F0-4FC3-8D22-A2A5DA7EA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0827" y="419330"/>
            <a:ext cx="2441173" cy="1017442"/>
          </a:xfrm>
          <a:prstGeom prst="rect">
            <a:avLst/>
          </a:prstGeom>
        </p:spPr>
      </p:pic>
    </p:spTree>
    <p:extLst>
      <p:ext uri="{BB962C8B-B14F-4D97-AF65-F5344CB8AC3E}">
        <p14:creationId xmlns:p14="http://schemas.microsoft.com/office/powerpoint/2010/main" val="3204043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Picture Content text left">
    <p:spTree>
      <p:nvGrpSpPr>
        <p:cNvPr id="1" name=""/>
        <p:cNvGrpSpPr/>
        <p:nvPr/>
      </p:nvGrpSpPr>
      <p:grpSpPr>
        <a:xfrm>
          <a:off x="0" y="0"/>
          <a:ext cx="0" cy="0"/>
          <a:chOff x="0" y="0"/>
          <a:chExt cx="0" cy="0"/>
        </a:xfrm>
      </p:grpSpPr>
      <p:pic>
        <p:nvPicPr>
          <p:cNvPr id="5" name="Picture 6" descr="A close up of a logo&#10;&#10;Description automatically generated">
            <a:extLst>
              <a:ext uri="{FF2B5EF4-FFF2-40B4-BE49-F238E27FC236}">
                <a16:creationId xmlns:a16="http://schemas.microsoft.com/office/drawing/2014/main" id="{4489948D-F75E-4BF8-9081-011664871E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075" y="6245225"/>
            <a:ext cx="4111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A4B0E805-CB60-497D-BF6E-1409B9A979D1}"/>
              </a:ext>
            </a:extLst>
          </p:cNvPr>
          <p:cNvPicPr>
            <a:picLocks noChangeAspect="1"/>
          </p:cNvPicPr>
          <p:nvPr userDrawn="1"/>
        </p:nvPicPr>
        <p:blipFill>
          <a:blip r:embed="rId3">
            <a:extLst>
              <a:ext uri="{28A0092B-C50C-407E-A947-70E740481C1C}">
                <a14:useLocalDpi xmlns:a14="http://schemas.microsoft.com/office/drawing/2010/main" val="0"/>
              </a:ext>
            </a:extLst>
          </a:blip>
          <a:srcRect l="12465" t="22713" r="67743" b="24170"/>
          <a:stretch>
            <a:fillRect/>
          </a:stretch>
        </p:blipFill>
        <p:spPr bwMode="auto">
          <a:xfrm>
            <a:off x="314325" y="6335713"/>
            <a:ext cx="231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6151563" y="303213"/>
            <a:ext cx="5721350" cy="5732462"/>
          </a:xfrm>
        </p:spPr>
        <p:txBody>
          <a:bodyPr rtlCol="0">
            <a:normAutofit/>
          </a:bodyPr>
          <a:lstStyle/>
          <a:p>
            <a:pPr lvl="0"/>
            <a:r>
              <a:rPr lang="en-US" noProof="0"/>
              <a:t>Click icon to add picture</a:t>
            </a:r>
          </a:p>
        </p:txBody>
      </p:sp>
      <p:sp>
        <p:nvSpPr>
          <p:cNvPr id="7" name="Date Placeholder 4">
            <a:extLst>
              <a:ext uri="{FF2B5EF4-FFF2-40B4-BE49-F238E27FC236}">
                <a16:creationId xmlns:a16="http://schemas.microsoft.com/office/drawing/2014/main" id="{B2B688C6-AB70-4570-8DB9-036F9D8E94FF}"/>
              </a:ext>
            </a:extLst>
          </p:cNvPr>
          <p:cNvSpPr>
            <a:spLocks noGrp="1"/>
          </p:cNvSpPr>
          <p:nvPr>
            <p:ph type="dt" sz="half" idx="14"/>
          </p:nvPr>
        </p:nvSpPr>
        <p:spPr/>
        <p:txBody>
          <a:bodyPr/>
          <a:lstStyle>
            <a:lvl1pPr>
              <a:defRPr/>
            </a:lvl1pPr>
          </a:lstStyle>
          <a:p>
            <a:pPr>
              <a:defRPr/>
            </a:pPr>
            <a:fld id="{EBCD4F0F-B307-4A91-AF7E-9519C1CD5605}" type="datetime3">
              <a:rPr lang="en-US" smtClean="0"/>
              <a:t>21 March 2023</a:t>
            </a:fld>
            <a:endParaRPr lang="en-US"/>
          </a:p>
        </p:txBody>
      </p:sp>
      <p:sp>
        <p:nvSpPr>
          <p:cNvPr id="8" name="Footer Placeholder 5">
            <a:extLst>
              <a:ext uri="{FF2B5EF4-FFF2-40B4-BE49-F238E27FC236}">
                <a16:creationId xmlns:a16="http://schemas.microsoft.com/office/drawing/2014/main" id="{C737D4A1-D103-4A0F-A766-DA312F48EE1A}"/>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9040D9C6-09C9-4303-BCA1-F081FAA39FDC}"/>
              </a:ext>
            </a:extLst>
          </p:cNvPr>
          <p:cNvSpPr>
            <a:spLocks noGrp="1"/>
          </p:cNvSpPr>
          <p:nvPr>
            <p:ph type="sldNum" sz="quarter" idx="16"/>
          </p:nvPr>
        </p:nvSpPr>
        <p:spPr/>
        <p:txBody>
          <a:bodyPr/>
          <a:lstStyle>
            <a:lvl1pPr>
              <a:defRPr/>
            </a:lvl1pPr>
          </a:lstStyle>
          <a:p>
            <a:pPr>
              <a:defRPr/>
            </a:pPr>
            <a:fld id="{F3B52212-0E00-4E45-9CCF-EFAEC82E4F42}" type="slidenum">
              <a:rPr lang="en-US" altLang="en-US"/>
              <a:pPr>
                <a:defRPr/>
              </a:pPr>
              <a:t>‹#›</a:t>
            </a:fld>
            <a:endParaRPr lang="en-US" altLang="en-US"/>
          </a:p>
        </p:txBody>
      </p:sp>
    </p:spTree>
    <p:extLst>
      <p:ext uri="{BB962C8B-B14F-4D97-AF65-F5344CB8AC3E}">
        <p14:creationId xmlns:p14="http://schemas.microsoft.com/office/powerpoint/2010/main" val="255098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icture Content text right">
    <p:spTree>
      <p:nvGrpSpPr>
        <p:cNvPr id="1" name=""/>
        <p:cNvGrpSpPr/>
        <p:nvPr/>
      </p:nvGrpSpPr>
      <p:grpSpPr>
        <a:xfrm>
          <a:off x="0" y="0"/>
          <a:ext cx="0" cy="0"/>
          <a:chOff x="0" y="0"/>
          <a:chExt cx="0" cy="0"/>
        </a:xfrm>
      </p:grpSpPr>
      <p:pic>
        <p:nvPicPr>
          <p:cNvPr id="5" name="Picture 6" descr="A close up of a logo&#10;&#10;Description automatically generated">
            <a:extLst>
              <a:ext uri="{FF2B5EF4-FFF2-40B4-BE49-F238E27FC236}">
                <a16:creationId xmlns:a16="http://schemas.microsoft.com/office/drawing/2014/main" id="{12D7CD7A-155D-476F-9C36-43DEA6B8DC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075" y="6245225"/>
            <a:ext cx="4111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58AACA65-69B8-4E50-9620-55702CC2A504}"/>
              </a:ext>
            </a:extLst>
          </p:cNvPr>
          <p:cNvPicPr>
            <a:picLocks noChangeAspect="1"/>
          </p:cNvPicPr>
          <p:nvPr userDrawn="1"/>
        </p:nvPicPr>
        <p:blipFill>
          <a:blip r:embed="rId3">
            <a:extLst>
              <a:ext uri="{28A0092B-C50C-407E-A947-70E740481C1C}">
                <a14:useLocalDpi xmlns:a14="http://schemas.microsoft.com/office/drawing/2010/main" val="0"/>
              </a:ext>
            </a:extLst>
          </a:blip>
          <a:srcRect l="12465" t="22713" r="67743" b="24170"/>
          <a:stretch>
            <a:fillRect/>
          </a:stretch>
        </p:blipFill>
        <p:spPr bwMode="auto">
          <a:xfrm>
            <a:off x="314325" y="6335713"/>
            <a:ext cx="231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67438"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306388" y="303213"/>
            <a:ext cx="5721350" cy="5732462"/>
          </a:xfrm>
        </p:spPr>
        <p:txBody>
          <a:bodyPr rtlCol="0">
            <a:normAutofit/>
          </a:bodyPr>
          <a:lstStyle/>
          <a:p>
            <a:pPr lvl="0"/>
            <a:r>
              <a:rPr lang="en-US" noProof="0"/>
              <a:t>Click icon to add picture</a:t>
            </a:r>
          </a:p>
        </p:txBody>
      </p:sp>
      <p:sp>
        <p:nvSpPr>
          <p:cNvPr id="7" name="Date Placeholder 4">
            <a:extLst>
              <a:ext uri="{FF2B5EF4-FFF2-40B4-BE49-F238E27FC236}">
                <a16:creationId xmlns:a16="http://schemas.microsoft.com/office/drawing/2014/main" id="{ACEC824E-454D-46C6-82FB-8BE078A1BB4C}"/>
              </a:ext>
            </a:extLst>
          </p:cNvPr>
          <p:cNvSpPr>
            <a:spLocks noGrp="1"/>
          </p:cNvSpPr>
          <p:nvPr>
            <p:ph type="dt" sz="half" idx="14"/>
          </p:nvPr>
        </p:nvSpPr>
        <p:spPr/>
        <p:txBody>
          <a:bodyPr/>
          <a:lstStyle>
            <a:lvl1pPr>
              <a:defRPr/>
            </a:lvl1pPr>
          </a:lstStyle>
          <a:p>
            <a:pPr>
              <a:defRPr/>
            </a:pPr>
            <a:fld id="{6CC1F470-C369-42FC-9D68-B8A9F4EEB9B5}" type="datetime3">
              <a:rPr lang="en-US" smtClean="0"/>
              <a:t>21 March 2023</a:t>
            </a:fld>
            <a:endParaRPr lang="en-US"/>
          </a:p>
        </p:txBody>
      </p:sp>
      <p:sp>
        <p:nvSpPr>
          <p:cNvPr id="8" name="Footer Placeholder 5">
            <a:extLst>
              <a:ext uri="{FF2B5EF4-FFF2-40B4-BE49-F238E27FC236}">
                <a16:creationId xmlns:a16="http://schemas.microsoft.com/office/drawing/2014/main" id="{205B4E50-A293-439F-B482-170721B5B6C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6B36468E-2C2A-4232-894C-C5D7D88BA0AA}"/>
              </a:ext>
            </a:extLst>
          </p:cNvPr>
          <p:cNvSpPr>
            <a:spLocks noGrp="1"/>
          </p:cNvSpPr>
          <p:nvPr>
            <p:ph type="sldNum" sz="quarter" idx="16"/>
          </p:nvPr>
        </p:nvSpPr>
        <p:spPr/>
        <p:txBody>
          <a:bodyPr/>
          <a:lstStyle>
            <a:lvl1pPr>
              <a:defRPr/>
            </a:lvl1pPr>
          </a:lstStyle>
          <a:p>
            <a:pPr>
              <a:defRPr/>
            </a:pPr>
            <a:fld id="{4CA7A3CC-6353-4FB7-87EA-A15680562A37}" type="slidenum">
              <a:rPr lang="en-US" altLang="en-US"/>
              <a:pPr>
                <a:defRPr/>
              </a:pPr>
              <a:t>‹#›</a:t>
            </a:fld>
            <a:endParaRPr lang="en-US" altLang="en-US"/>
          </a:p>
        </p:txBody>
      </p:sp>
    </p:spTree>
    <p:extLst>
      <p:ext uri="{BB962C8B-B14F-4D97-AF65-F5344CB8AC3E}">
        <p14:creationId xmlns:p14="http://schemas.microsoft.com/office/powerpoint/2010/main" val="226175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Add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0" y="857"/>
            <a:ext cx="12192000" cy="6857143"/>
          </a:xfrm>
          <a:prstGeom prst="rect">
            <a:avLst/>
          </a:prstGeom>
          <a:noFill/>
        </p:spPr>
      </p:pic>
      <p:cxnSp>
        <p:nvCxnSpPr>
          <p:cNvPr id="6" name="Straight Connector 5"/>
          <p:cNvCxnSpPr/>
          <p:nvPr userDrawn="1"/>
        </p:nvCxnSpPr>
        <p:spPr>
          <a:xfrm>
            <a:off x="449255" y="2106495"/>
            <a:ext cx="0" cy="622810"/>
          </a:xfrm>
          <a:prstGeom prst="line">
            <a:avLst/>
          </a:prstGeom>
          <a:ln w="63500">
            <a:solidFill>
              <a:srgbClr val="23ADDD"/>
            </a:solidFill>
          </a:ln>
          <a:effectLst/>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p:nvPr>
        </p:nvSpPr>
        <p:spPr>
          <a:xfrm>
            <a:off x="685836" y="2001327"/>
            <a:ext cx="6258428" cy="890531"/>
          </a:xfrm>
        </p:spPr>
        <p:txBody>
          <a:bodyPr>
            <a:noAutofit/>
          </a:bodyPr>
          <a:lstStyle>
            <a:lvl1pPr>
              <a:defRPr sz="4400">
                <a:solidFill>
                  <a:schemeClr val="bg1"/>
                </a:solidFill>
              </a:defRPr>
            </a:lvl1pPr>
          </a:lstStyle>
          <a:p>
            <a:r>
              <a:rPr lang="en-US"/>
              <a:t>Click to edit Master</a:t>
            </a:r>
            <a:endParaRPr lang="en-AU"/>
          </a:p>
        </p:txBody>
      </p:sp>
      <p:sp>
        <p:nvSpPr>
          <p:cNvPr id="8" name="Subtitle 2"/>
          <p:cNvSpPr>
            <a:spLocks noGrp="1"/>
          </p:cNvSpPr>
          <p:nvPr>
            <p:ph type="subTitle" idx="1"/>
          </p:nvPr>
        </p:nvSpPr>
        <p:spPr>
          <a:xfrm>
            <a:off x="685836" y="2909111"/>
            <a:ext cx="6258428" cy="972775"/>
          </a:xfrm>
        </p:spPr>
        <p:txBody>
          <a:bodyPr/>
          <a:lstStyle>
            <a:lvl1pPr marL="0" indent="0">
              <a:buNone/>
              <a:defRPr>
                <a:solidFill>
                  <a:schemeClr val="bg1"/>
                </a:solidFill>
              </a:defRPr>
            </a:lvl1pPr>
          </a:lstStyle>
          <a:p>
            <a:r>
              <a:rPr lang="en-US"/>
              <a:t>Click to edit Master subtitle style</a:t>
            </a:r>
            <a:endParaRPr lang="en-AU"/>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2706" y="5753818"/>
            <a:ext cx="2227445" cy="744978"/>
          </a:xfrm>
          <a:prstGeom prst="rect">
            <a:avLst/>
          </a:prstGeom>
        </p:spPr>
      </p:pic>
    </p:spTree>
    <p:extLst>
      <p:ext uri="{BB962C8B-B14F-4D97-AF65-F5344CB8AC3E}">
        <p14:creationId xmlns:p14="http://schemas.microsoft.com/office/powerpoint/2010/main" val="39591635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D8D4A1D-BEB8-4510-9D57-2956605A3A4B}"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6973540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CE234-67C9-ADF5-472C-C4774FC6E2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E46BAC-1DAD-1235-705D-59FC6BF349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C1A521-0A71-C1ED-7E0F-8BAFEEE0F9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3DCA4-7E8C-4839-D754-6DC25D769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6E9F67-F288-87E5-7E1F-991028C9F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37592F-40DB-6466-D9A4-F06A52B82EA0}"/>
              </a:ext>
            </a:extLst>
          </p:cNvPr>
          <p:cNvSpPr>
            <a:spLocks noGrp="1"/>
          </p:cNvSpPr>
          <p:nvPr>
            <p:ph type="dt" sz="half" idx="10"/>
          </p:nvPr>
        </p:nvSpPr>
        <p:spPr/>
        <p:txBody>
          <a:bodyPr/>
          <a:lstStyle/>
          <a:p>
            <a:fld id="{91C6B4D0-E2A0-4E37-BE28-5894839C586B}" type="datetime1">
              <a:rPr lang="en-US" smtClean="0"/>
              <a:t>3/21/2023</a:t>
            </a:fld>
            <a:endParaRPr lang="en-US"/>
          </a:p>
        </p:txBody>
      </p:sp>
      <p:sp>
        <p:nvSpPr>
          <p:cNvPr id="8" name="Footer Placeholder 7">
            <a:extLst>
              <a:ext uri="{FF2B5EF4-FFF2-40B4-BE49-F238E27FC236}">
                <a16:creationId xmlns:a16="http://schemas.microsoft.com/office/drawing/2014/main" id="{6C258430-A0DD-89F9-6FBA-D885273E81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E9DF5C-0CA0-D7E6-B1F0-0D1656AF65D5}"/>
              </a:ext>
            </a:extLst>
          </p:cNvPr>
          <p:cNvSpPr>
            <a:spLocks noGrp="1"/>
          </p:cNvSpPr>
          <p:nvPr>
            <p:ph type="sldNum" sz="quarter" idx="12"/>
          </p:nvPr>
        </p:nvSpPr>
        <p:spPr/>
        <p:txBody>
          <a:bodyPr/>
          <a:lstStyle/>
          <a:p>
            <a:fld id="{4970E6F6-C54C-4446-A854-4C8BE60A29A6}" type="slidenum">
              <a:rPr lang="en-US" smtClean="0"/>
              <a:t>‹#›</a:t>
            </a:fld>
            <a:endParaRPr lang="en-US"/>
          </a:p>
        </p:txBody>
      </p:sp>
    </p:spTree>
    <p:extLst>
      <p:ext uri="{BB962C8B-B14F-4D97-AF65-F5344CB8AC3E}">
        <p14:creationId xmlns:p14="http://schemas.microsoft.com/office/powerpoint/2010/main" val="1819830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714625" cy="1234440"/>
          </a:xfrm>
          <a:prstGeom prst="rect">
            <a:avLst/>
          </a:prstGeom>
        </p:spPr>
      </p:pic>
    </p:spTree>
    <p:extLst>
      <p:ext uri="{BB962C8B-B14F-4D97-AF65-F5344CB8AC3E}">
        <p14:creationId xmlns:p14="http://schemas.microsoft.com/office/powerpoint/2010/main" val="1990211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a16="http://schemas.microsoft.com/office/drawing/2014/main" id="{5CFE78B2-A15B-C74B-8DD5-F48462C4F3EF}"/>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0" y="0"/>
            <a:ext cx="2714625" cy="1234440"/>
          </a:xfrm>
          <a:prstGeom prst="rect">
            <a:avLst/>
          </a:prstGeom>
        </p:spPr>
      </p:pic>
    </p:spTree>
    <p:extLst>
      <p:ext uri="{BB962C8B-B14F-4D97-AF65-F5344CB8AC3E}">
        <p14:creationId xmlns:p14="http://schemas.microsoft.com/office/powerpoint/2010/main" val="1484956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6" name="Picture 5">
            <a:extLst>
              <a:ext uri="{FF2B5EF4-FFF2-40B4-BE49-F238E27FC236}">
                <a16:creationId xmlns:a16="http://schemas.microsoft.com/office/drawing/2014/main" id="{F4DCB111-D8A3-D149-87AE-C6C0C453F41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2714625" cy="1234440"/>
          </a:xfrm>
          <a:prstGeom prst="rect">
            <a:avLst/>
          </a:prstGeom>
        </p:spPr>
      </p:pic>
    </p:spTree>
    <p:extLst>
      <p:ext uri="{BB962C8B-B14F-4D97-AF65-F5344CB8AC3E}">
        <p14:creationId xmlns:p14="http://schemas.microsoft.com/office/powerpoint/2010/main" val="1211801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6E0320B4-3CB6-4D28-8991-84657CDE55DA}"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3492875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00DD1486-3767-4EF0-AE77-9E686D1F4D8F}"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3308495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E3A7EC8-BCAF-48EB-804C-996D54164BF3}"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D68068BA-12B0-EE4C-BCE0-CD0408EB510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6925348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1DDA4E73-6ED2-449E-8D5C-3C6002724F2C}"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786639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B515C436-C7BC-4366-81E4-627D96A7BB94}"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35420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 Angular Top">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70000">
                <a:srgbClr val="00314E"/>
              </a:gs>
              <a:gs pos="100000">
                <a:srgbClr val="202020"/>
              </a:gs>
              <a:gs pos="0">
                <a:srgbClr val="4289C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392773" y="285918"/>
            <a:ext cx="0" cy="488491"/>
          </a:xfrm>
          <a:prstGeom prst="line">
            <a:avLst/>
          </a:prstGeom>
          <a:ln w="50800">
            <a:solidFill>
              <a:srgbClr val="23ADDD"/>
            </a:solidFill>
          </a:ln>
          <a:effectLst/>
        </p:spPr>
        <p:style>
          <a:lnRef idx="1">
            <a:schemeClr val="accent1"/>
          </a:lnRef>
          <a:fillRef idx="0">
            <a:schemeClr val="accent1"/>
          </a:fillRef>
          <a:effectRef idx="0">
            <a:schemeClr val="accent1"/>
          </a:effectRef>
          <a:fontRef idx="minor">
            <a:schemeClr val="tx1"/>
          </a:fontRef>
        </p:style>
      </p:cxnSp>
      <p:sp>
        <p:nvSpPr>
          <p:cNvPr id="12" name="Title Placeholder 1"/>
          <p:cNvSpPr>
            <a:spLocks noGrp="1"/>
          </p:cNvSpPr>
          <p:nvPr>
            <p:ph type="title"/>
          </p:nvPr>
        </p:nvSpPr>
        <p:spPr>
          <a:xfrm>
            <a:off x="570782" y="252985"/>
            <a:ext cx="10783018" cy="626912"/>
          </a:xfrm>
          <a:prstGeom prst="rect">
            <a:avLst/>
          </a:prstGeom>
        </p:spPr>
        <p:txBody>
          <a:bodyPr vert="horz" lIns="91440" tIns="45720" rIns="91440" bIns="45720" rtlCol="0" anchor="ctr">
            <a:normAutofit/>
          </a:bodyPr>
          <a:lstStyle>
            <a:lvl1pPr>
              <a:defRPr b="0">
                <a:solidFill>
                  <a:schemeClr val="bg1"/>
                </a:solidFill>
                <a:latin typeface="Calibri" charset="0"/>
                <a:ea typeface="Calibri" charset="0"/>
                <a:cs typeface="Calibri" charset="0"/>
              </a:defRPr>
            </a:lvl1pPr>
          </a:lstStyle>
          <a:p>
            <a:r>
              <a:rPr lang="en-US"/>
              <a:t>Click to edit Master title style</a:t>
            </a:r>
          </a:p>
        </p:txBody>
      </p:sp>
      <p:grpSp>
        <p:nvGrpSpPr>
          <p:cNvPr id="26" name="Group 25"/>
          <p:cNvGrpSpPr/>
          <p:nvPr userDrawn="1"/>
        </p:nvGrpSpPr>
        <p:grpSpPr>
          <a:xfrm>
            <a:off x="-48000" y="42078"/>
            <a:ext cx="12240000" cy="6572082"/>
            <a:chOff x="-47999" y="864228"/>
            <a:chExt cx="12240000" cy="5993772"/>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l="8056" t="-26" r="20436" b="-396"/>
            <a:stretch/>
          </p:blipFill>
          <p:spPr>
            <a:xfrm rot="5400000" flipH="1">
              <a:off x="4416229" y="-3600000"/>
              <a:ext cx="3311544" cy="12240000"/>
            </a:xfrm>
            <a:prstGeom prst="rect">
              <a:avLst/>
            </a:prstGeom>
          </p:spPr>
        </p:pic>
        <p:sp>
          <p:nvSpPr>
            <p:cNvPr id="28" name="Rectangle 27"/>
            <p:cNvSpPr/>
            <p:nvPr/>
          </p:nvSpPr>
          <p:spPr>
            <a:xfrm>
              <a:off x="0" y="3840480"/>
              <a:ext cx="12192000" cy="301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43124" y="6262488"/>
            <a:ext cx="2080407" cy="196507"/>
          </a:xfrm>
          <a:prstGeom prst="rect">
            <a:avLst/>
          </a:prstGeom>
        </p:spPr>
      </p:pic>
      <p:sp>
        <p:nvSpPr>
          <p:cNvPr id="15" name="TextBox 14"/>
          <p:cNvSpPr txBox="1"/>
          <p:nvPr userDrawn="1"/>
        </p:nvSpPr>
        <p:spPr>
          <a:xfrm>
            <a:off x="5892247" y="6203689"/>
            <a:ext cx="407505" cy="276999"/>
          </a:xfrm>
          <a:prstGeom prst="rect">
            <a:avLst/>
          </a:prstGeom>
          <a:noFill/>
          <a:effectLst/>
        </p:spPr>
        <p:txBody>
          <a:bodyPr wrap="square" rtlCol="0">
            <a:spAutoFit/>
          </a:bodyPr>
          <a:lstStyle/>
          <a:p>
            <a:pPr algn="ctr"/>
            <a:fld id="{7A3E2D41-1D60-684A-9D05-31B0BD00CCC4}" type="slidenum">
              <a:rPr lang="en-US" sz="1200" b="0" smtClean="0">
                <a:solidFill>
                  <a:schemeClr val="tx1">
                    <a:lumMod val="75000"/>
                    <a:lumOff val="25000"/>
                  </a:schemeClr>
                </a:solidFill>
                <a:latin typeface="+mn-lt"/>
                <a:ea typeface="Calibri" charset="0"/>
                <a:cs typeface="Calibri" charset="0"/>
              </a:rPr>
              <a:pPr algn="ctr"/>
              <a:t>‹#›</a:t>
            </a:fld>
            <a:endParaRPr lang="en-US" sz="1200" b="0">
              <a:solidFill>
                <a:schemeClr val="tx1">
                  <a:lumMod val="75000"/>
                  <a:lumOff val="25000"/>
                </a:schemeClr>
              </a:solidFill>
              <a:latin typeface="+mn-lt"/>
              <a:ea typeface="Calibri" charset="0"/>
              <a:cs typeface="Calibri" charset="0"/>
            </a:endParaRPr>
          </a:p>
        </p:txBody>
      </p:sp>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53680" y="6159946"/>
            <a:ext cx="796693" cy="325692"/>
          </a:xfrm>
          <a:prstGeom prst="rect">
            <a:avLst/>
          </a:prstGeom>
        </p:spPr>
      </p:pic>
      <p:sp>
        <p:nvSpPr>
          <p:cNvPr id="13" name="Rectangle 12"/>
          <p:cNvSpPr/>
          <p:nvPr userDrawn="1"/>
        </p:nvSpPr>
        <p:spPr>
          <a:xfrm>
            <a:off x="0" y="6614160"/>
            <a:ext cx="12192000" cy="243840"/>
          </a:xfrm>
          <a:prstGeom prst="rect">
            <a:avLst/>
          </a:prstGeom>
          <a:gradFill flip="none" rotWithShape="1">
            <a:gsLst>
              <a:gs pos="70000">
                <a:srgbClr val="102A4C"/>
              </a:gs>
              <a:gs pos="100000">
                <a:srgbClr val="202020"/>
              </a:gs>
              <a:gs pos="0">
                <a:srgbClr val="1F445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idx="1"/>
          </p:nvPr>
        </p:nvSpPr>
        <p:spPr>
          <a:xfrm>
            <a:off x="570782" y="1500996"/>
            <a:ext cx="10783018" cy="4530428"/>
          </a:xfrm>
          <a:prstGeom prst="rect">
            <a:avLst/>
          </a:prstGeom>
        </p:spPr>
        <p:txBody>
          <a:bodyPr vert="horz" lIns="91440" tIns="45720" rIns="91440" bIns="45720" rtlCol="0">
            <a:normAutofit/>
          </a:bodyPr>
          <a:lstStyle>
            <a:lvl1pPr marL="0" marR="0" indent="0" algn="l" defTabSz="914418" rtl="0" eaLnBrk="1" fontAlgn="auto" latinLnBrk="0" hangingPunct="1">
              <a:lnSpc>
                <a:spcPct val="90000"/>
              </a:lnSpc>
              <a:spcBef>
                <a:spcPts val="1000"/>
              </a:spcBef>
              <a:spcAft>
                <a:spcPts val="0"/>
              </a:spcAft>
              <a:buClrTx/>
              <a:buSzTx/>
              <a:buFontTx/>
              <a:buNone/>
              <a:tabLst/>
              <a:defRPr sz="1400">
                <a:solidFill>
                  <a:srgbClr val="404040"/>
                </a:solidFill>
              </a:defRPr>
            </a:lvl1pPr>
            <a:lvl2pPr marL="457209" marR="0" indent="0" algn="l" defTabSz="914418" rtl="0" eaLnBrk="1" fontAlgn="auto" latinLnBrk="0" hangingPunct="1">
              <a:lnSpc>
                <a:spcPct val="90000"/>
              </a:lnSpc>
              <a:spcBef>
                <a:spcPts val="500"/>
              </a:spcBef>
              <a:spcAft>
                <a:spcPts val="0"/>
              </a:spcAft>
              <a:buClrTx/>
              <a:buSzTx/>
              <a:buFontTx/>
              <a:buNone/>
              <a:tabLst/>
              <a:defRPr sz="1400">
                <a:solidFill>
                  <a:srgbClr val="404040"/>
                </a:solidFill>
              </a:defRPr>
            </a:lvl2pPr>
            <a:lvl3pPr marL="914418" marR="0" indent="0" algn="l" defTabSz="914418" rtl="0" eaLnBrk="1" fontAlgn="auto" latinLnBrk="0" hangingPunct="1">
              <a:lnSpc>
                <a:spcPct val="90000"/>
              </a:lnSpc>
              <a:spcBef>
                <a:spcPts val="500"/>
              </a:spcBef>
              <a:spcAft>
                <a:spcPts val="0"/>
              </a:spcAft>
              <a:buClrTx/>
              <a:buSzTx/>
              <a:buFontTx/>
              <a:buNone/>
              <a:tabLst/>
              <a:defRPr sz="1400">
                <a:solidFill>
                  <a:srgbClr val="404040"/>
                </a:solidFill>
              </a:defRPr>
            </a:lvl3pPr>
            <a:lvl4pPr marL="1371627" marR="0" indent="0" algn="l" defTabSz="914418" rtl="0" eaLnBrk="1" fontAlgn="auto" latinLnBrk="0" hangingPunct="1">
              <a:lnSpc>
                <a:spcPct val="90000"/>
              </a:lnSpc>
              <a:spcBef>
                <a:spcPts val="500"/>
              </a:spcBef>
              <a:spcAft>
                <a:spcPts val="0"/>
              </a:spcAft>
              <a:buClrTx/>
              <a:buSzTx/>
              <a:buFontTx/>
              <a:buNone/>
              <a:tabLst/>
              <a:defRPr sz="1400">
                <a:solidFill>
                  <a:srgbClr val="404040"/>
                </a:solidFill>
              </a:defRPr>
            </a:lvl4pPr>
            <a:lvl5pPr marL="1828836" marR="0" indent="0" algn="l" defTabSz="914418" rtl="0" eaLnBrk="1" fontAlgn="auto" latinLnBrk="0" hangingPunct="1">
              <a:lnSpc>
                <a:spcPct val="90000"/>
              </a:lnSpc>
              <a:spcBef>
                <a:spcPts val="500"/>
              </a:spcBef>
              <a:spcAft>
                <a:spcPts val="0"/>
              </a:spcAft>
              <a:buClrTx/>
              <a:buSzTx/>
              <a:buFontTx/>
              <a:buNone/>
              <a:tabLst/>
              <a:defRPr sz="1400">
                <a:solidFill>
                  <a:srgbClr val="404040"/>
                </a:solidFill>
              </a:defRPr>
            </a:lvl5pPr>
          </a:lstStyle>
          <a:p>
            <a:pPr marL="228605" marR="0" lvl="0" indent="-228605" algn="l" defTabSz="914418"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685814" marR="0" lvl="1" indent="-228605" algn="l" defTabSz="914418"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mn-lt"/>
                <a:ea typeface="+mn-ea"/>
                <a:cs typeface="+mn-cs"/>
              </a:rPr>
              <a:t>Second level</a:t>
            </a:r>
          </a:p>
          <a:p>
            <a:pPr marL="1143023" marR="0" lvl="2" indent="-228605" algn="l" defTabSz="914418"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Third level</a:t>
            </a:r>
          </a:p>
          <a:p>
            <a:pPr marL="1600232" marR="0" lvl="3" indent="-228605" algn="l" defTabSz="914418"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Fourth level</a:t>
            </a:r>
          </a:p>
          <a:p>
            <a:pPr marL="2057441" marR="0" lvl="4" indent="-228605" algn="l" defTabSz="914418"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38043280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2F394F2D-E52B-458B-9B42-6FC01616251A}"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id="{0E2AAD1B-D4F7-A546-8ACD-0B155921653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535894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BC197ECB-2FD8-49F3-BC43-2F7B235846A1}"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641760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A1F88B41-920B-4836-B6E6-A945E9A91B1E}"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1241536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9FFA6D53-3B7F-42B9-A1B7-4B8C7F5F5383}" type="datetime3">
              <a:rPr lang="en-US" smtClean="0"/>
              <a:t>21 March 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3502772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59E0D5-723C-4DDA-8FDC-D0384631C0F0}" type="datetime3">
              <a:rPr lang="en-US" smtClean="0"/>
              <a:t>21 March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descr="A close up of a logo&#10;&#10;Description automatically generated">
            <a:extLst>
              <a:ext uri="{FF2B5EF4-FFF2-40B4-BE49-F238E27FC236}">
                <a16:creationId xmlns:a16="http://schemas.microsoft.com/office/drawing/2014/main" id="{32EB9D60-2F95-3445-B654-FCDF2EF0D3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64701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49E9FE-3D40-42B4-A0D7-CA1C20006D0E}" type="datetime3">
              <a:rPr lang="en-US" smtClean="0"/>
              <a:t>21 March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FC806A32-B267-AC4B-8D3A-C87DD27BCA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286229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1B4E72-DB51-4049-B42E-2A24F88FC1F7}" type="datetime3">
              <a:rPr lang="en-US" smtClean="0"/>
              <a:t>21 March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0D5D0B7A-79FB-B941-B60A-C7A6D8A2C4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87928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2</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D8F79C56-293D-44E8-9388-99B32D7D8B32}" type="datetime3">
              <a:rPr lang="en-US" smtClean="0"/>
              <a:t>21 March 2023</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3</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1</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pic>
        <p:nvPicPr>
          <p:cNvPr id="16" name="Picture 15" descr="A close up of a sign&#10;&#10;Description automatically generated">
            <a:extLst>
              <a:ext uri="{FF2B5EF4-FFF2-40B4-BE49-F238E27FC236}">
                <a16:creationId xmlns:a16="http://schemas.microsoft.com/office/drawing/2014/main" id="{8FBE6F9A-44DD-BC44-A416-8D2DFFC1E4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7134453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E47EC3-84B4-4CA2-83B8-F9F1D360D830}" type="datetime3">
              <a:rPr lang="en-US" smtClean="0"/>
              <a:t>21 March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2" name="Picture 11" descr="A close up of a logo&#10;&#10;Description automatically generated">
            <a:extLst>
              <a:ext uri="{FF2B5EF4-FFF2-40B4-BE49-F238E27FC236}">
                <a16:creationId xmlns:a16="http://schemas.microsoft.com/office/drawing/2014/main" id="{7B5F8EB4-E974-7A4C-9DAA-ABC7E5BF8C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214814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4DD475-6E10-4DBF-8CA6-66B592CA9DBD}" type="datetime3">
              <a:rPr lang="en-US" smtClean="0"/>
              <a:t>21 March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428419C9-5EBA-7342-859C-C7B3F773DF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870446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lain (no header)">
    <p:spTree>
      <p:nvGrpSpPr>
        <p:cNvPr id="1" name=""/>
        <p:cNvGrpSpPr/>
        <p:nvPr/>
      </p:nvGrpSpPr>
      <p:grpSpPr>
        <a:xfrm>
          <a:off x="0" y="0"/>
          <a:ext cx="0" cy="0"/>
          <a:chOff x="0" y="0"/>
          <a:chExt cx="0" cy="0"/>
        </a:xfrm>
      </p:grpSpPr>
      <p:sp>
        <p:nvSpPr>
          <p:cNvPr id="7" name="Rectangle 6"/>
          <p:cNvSpPr/>
          <p:nvPr userDrawn="1"/>
        </p:nvSpPr>
        <p:spPr>
          <a:xfrm>
            <a:off x="0" y="6614160"/>
            <a:ext cx="12192000" cy="243840"/>
          </a:xfrm>
          <a:prstGeom prst="rect">
            <a:avLst/>
          </a:prstGeom>
          <a:gradFill flip="none" rotWithShape="1">
            <a:gsLst>
              <a:gs pos="70000">
                <a:srgbClr val="102A4C"/>
              </a:gs>
              <a:gs pos="100000">
                <a:srgbClr val="202020"/>
              </a:gs>
              <a:gs pos="0">
                <a:srgbClr val="1F445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5907156" y="6165850"/>
            <a:ext cx="377687" cy="276999"/>
          </a:xfrm>
          <a:prstGeom prst="rect">
            <a:avLst/>
          </a:prstGeom>
          <a:noFill/>
          <a:effectLst/>
        </p:spPr>
        <p:txBody>
          <a:bodyPr wrap="square" rtlCol="0">
            <a:spAutoFit/>
          </a:bodyPr>
          <a:lstStyle/>
          <a:p>
            <a:pPr algn="ctr"/>
            <a:fld id="{7A3E2D41-1D60-684A-9D05-31B0BD00CCC4}" type="slidenum">
              <a:rPr lang="en-US" sz="1200" b="0" smtClean="0">
                <a:solidFill>
                  <a:schemeClr val="tx1">
                    <a:lumMod val="75000"/>
                    <a:lumOff val="25000"/>
                  </a:schemeClr>
                </a:solidFill>
                <a:latin typeface="+mn-lt"/>
                <a:ea typeface="Calibri" charset="0"/>
                <a:cs typeface="Calibri" charset="0"/>
              </a:rPr>
              <a:pPr algn="ctr"/>
              <a:t>‹#›</a:t>
            </a:fld>
            <a:endParaRPr lang="en-US" sz="1200" b="0">
              <a:solidFill>
                <a:schemeClr val="tx1">
                  <a:lumMod val="75000"/>
                  <a:lumOff val="25000"/>
                </a:schemeClr>
              </a:solidFill>
              <a:latin typeface="+mn-lt"/>
              <a:ea typeface="Calibri" charset="0"/>
              <a:cs typeface="Calibri" charset="0"/>
            </a:endParaRPr>
          </a:p>
        </p:txBody>
      </p:sp>
      <p:sp>
        <p:nvSpPr>
          <p:cNvPr id="6" name="Title Placeholder 1"/>
          <p:cNvSpPr>
            <a:spLocks noGrp="1"/>
          </p:cNvSpPr>
          <p:nvPr>
            <p:ph type="title" hasCustomPrompt="1"/>
          </p:nvPr>
        </p:nvSpPr>
        <p:spPr>
          <a:xfrm>
            <a:off x="570782" y="270237"/>
            <a:ext cx="10783018" cy="626912"/>
          </a:xfrm>
          <a:prstGeom prst="rect">
            <a:avLst/>
          </a:prstGeom>
        </p:spPr>
        <p:txBody>
          <a:bodyPr vert="horz" lIns="91440" tIns="45720" rIns="91440" bIns="45720" rtlCol="0" anchor="ctr">
            <a:normAutofit/>
          </a:bodyPr>
          <a:lstStyle>
            <a:lvl1pPr>
              <a:defRPr>
                <a:solidFill>
                  <a:srgbClr val="404040"/>
                </a:solidFill>
              </a:defRPr>
            </a:lvl1pPr>
          </a:lstStyle>
          <a:p>
            <a:r>
              <a:rPr lang="en-US"/>
              <a:t>Click to edit title</a:t>
            </a:r>
          </a:p>
        </p:txBody>
      </p:sp>
      <p:sp>
        <p:nvSpPr>
          <p:cNvPr id="9" name="Text Placeholder 2"/>
          <p:cNvSpPr>
            <a:spLocks noGrp="1"/>
          </p:cNvSpPr>
          <p:nvPr>
            <p:ph idx="1"/>
          </p:nvPr>
        </p:nvSpPr>
        <p:spPr>
          <a:xfrm>
            <a:off x="570782" y="1121436"/>
            <a:ext cx="10783018" cy="4939282"/>
          </a:xfrm>
          <a:prstGeom prst="rect">
            <a:avLst/>
          </a:prstGeom>
        </p:spPr>
        <p:txBody>
          <a:bodyPr vert="horz" lIns="91440" tIns="45720" rIns="91440" bIns="45720" rtlCol="0">
            <a:normAutofit/>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7399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4DDA70-1FFC-4573-B65A-85F1D2253AF5}" type="datetime3">
              <a:rPr lang="en-US" smtClean="0"/>
              <a:t>21 March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A452ED5B-536E-0E40-AF5E-2B77DA9CD6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360886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C9A26F7A-9606-433C-9EBE-4755B13D13A3}" type="datetime3">
              <a:rPr lang="en-US" smtClean="0"/>
              <a:t>21 March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3A319E05-FBB0-154D-AFD4-BB32ED3790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840885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0FA22516-52BF-4001-9122-A40E200F0272}" type="datetime3">
              <a:rPr lang="en-US" smtClean="0"/>
              <a:t>21 March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ACCE732E-C107-BD4E-9194-BE69973C10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3497452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13D0B5-516E-4F9F-826E-3B97F642F425}" type="datetime3">
              <a:rPr lang="en-US" smtClean="0"/>
              <a:t>21 March 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B0FA26F5-3091-E641-993F-2ECD0C9623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472676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a:t>00%</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solidFill>
                  <a:schemeClr val="bg1"/>
                </a:solidFill>
              </a:defRPr>
            </a:lvl1pPr>
          </a:lstStyle>
          <a:p>
            <a:fld id="{E97D1918-CA79-4537-980A-8258908ABD5E}" type="datetime3">
              <a:rPr lang="en-US" smtClean="0"/>
              <a:t>21 March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CC566847-4092-F94E-B9BC-01D5BB6C0A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717218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FF892E-DE94-4513-B158-D2B5AD458D21}" type="datetime3">
              <a:rPr lang="en-US" smtClean="0"/>
              <a:t>21 March 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close up of a logo&#10;&#10;Description automatically generated">
            <a:extLst>
              <a:ext uri="{FF2B5EF4-FFF2-40B4-BE49-F238E27FC236}">
                <a16:creationId xmlns:a16="http://schemas.microsoft.com/office/drawing/2014/main" id="{809B8E08-9676-1849-8CE5-D53F66538F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082312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E35FD-80A3-4C98-9384-E65A0C853C33}" type="datetime3">
              <a:rPr lang="en-US" smtClean="0"/>
              <a:t>21 March 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pic>
        <p:nvPicPr>
          <p:cNvPr id="11" name="Picture 10" descr="A close up of a logo&#10;&#10;Description automatically generated">
            <a:extLst>
              <a:ext uri="{FF2B5EF4-FFF2-40B4-BE49-F238E27FC236}">
                <a16:creationId xmlns:a16="http://schemas.microsoft.com/office/drawing/2014/main" id="{70B56591-394A-6B43-936F-53AF04DA1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345463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CABA66-4A4C-41D7-B22B-A62CA71AF89A}" type="datetime3">
              <a:rPr lang="en-US" smtClean="0"/>
              <a:t>21 March 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A close up of a logo&#10;&#10;Description automatically generated">
            <a:extLst>
              <a:ext uri="{FF2B5EF4-FFF2-40B4-BE49-F238E27FC236}">
                <a16:creationId xmlns:a16="http://schemas.microsoft.com/office/drawing/2014/main" id="{01CDEE0C-04F8-2F47-A3C2-889EAC6A7C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065467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62B30E61-0322-46A7-B69A-EDCED828161A}" type="datetime3">
              <a:rPr lang="en-US" smtClean="0"/>
              <a:t>21 March 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40983129-D091-E247-B044-C1D64013F7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27774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4616069C-E987-446F-B719-EF85CD8EAE16}" type="datetime3">
              <a:rPr lang="en-US" smtClean="0"/>
              <a:t>21 March 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3A94237B-51B2-7444-BA3E-31BD67CFBE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462801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7" name="Rectangle 6"/>
          <p:cNvSpPr/>
          <p:nvPr userDrawn="1"/>
        </p:nvSpPr>
        <p:spPr>
          <a:xfrm>
            <a:off x="0" y="6614160"/>
            <a:ext cx="12192000" cy="243840"/>
          </a:xfrm>
          <a:prstGeom prst="rect">
            <a:avLst/>
          </a:prstGeom>
          <a:gradFill flip="none" rotWithShape="1">
            <a:gsLst>
              <a:gs pos="70000">
                <a:srgbClr val="102A4C"/>
              </a:gs>
              <a:gs pos="100000">
                <a:srgbClr val="202020"/>
              </a:gs>
              <a:gs pos="0">
                <a:srgbClr val="1F445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5907156" y="6165850"/>
            <a:ext cx="377687" cy="276999"/>
          </a:xfrm>
          <a:prstGeom prst="rect">
            <a:avLst/>
          </a:prstGeom>
          <a:noFill/>
          <a:effectLst/>
        </p:spPr>
        <p:txBody>
          <a:bodyPr wrap="square" rtlCol="0">
            <a:spAutoFit/>
          </a:bodyPr>
          <a:lstStyle/>
          <a:p>
            <a:pPr algn="ctr"/>
            <a:fld id="{7A3E2D41-1D60-684A-9D05-31B0BD00CCC4}" type="slidenum">
              <a:rPr lang="en-US" sz="1200" b="0" smtClean="0">
                <a:solidFill>
                  <a:schemeClr val="tx1">
                    <a:lumMod val="75000"/>
                    <a:lumOff val="25000"/>
                  </a:schemeClr>
                </a:solidFill>
                <a:latin typeface="+mn-lt"/>
                <a:ea typeface="Calibri" charset="0"/>
                <a:cs typeface="Calibri" charset="0"/>
              </a:rPr>
              <a:pPr algn="ctr"/>
              <a:t>‹#›</a:t>
            </a:fld>
            <a:endParaRPr lang="en-US" sz="1200" b="0">
              <a:solidFill>
                <a:schemeClr val="tx1">
                  <a:lumMod val="75000"/>
                  <a:lumOff val="25000"/>
                </a:schemeClr>
              </a:solidFill>
              <a:latin typeface="+mn-lt"/>
              <a:ea typeface="Calibri" charset="0"/>
              <a:cs typeface="Calibri" charset="0"/>
            </a:endParaRPr>
          </a:p>
        </p:txBody>
      </p:sp>
      <p:sp>
        <p:nvSpPr>
          <p:cNvPr id="9" name="Text Placeholder 2"/>
          <p:cNvSpPr>
            <a:spLocks noGrp="1"/>
          </p:cNvSpPr>
          <p:nvPr>
            <p:ph idx="1"/>
          </p:nvPr>
        </p:nvSpPr>
        <p:spPr>
          <a:xfrm>
            <a:off x="570782" y="1121436"/>
            <a:ext cx="3355175" cy="4939282"/>
          </a:xfrm>
          <a:prstGeom prst="rect">
            <a:avLst/>
          </a:prstGeom>
        </p:spPr>
        <p:txBody>
          <a:bodyPr vert="horz" lIns="91440" tIns="45720" rIns="91440" bIns="45720" rtlCol="0">
            <a:normAutofit/>
          </a:bodyPr>
          <a:lstStyle>
            <a:lvl1pPr marL="0" indent="0">
              <a:buFontTx/>
              <a:buNone/>
              <a:defRPr sz="1400">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1"/>
            <a:r>
              <a:rPr lang="en-US"/>
              <a:t>Third level</a:t>
            </a:r>
          </a:p>
          <a:p>
            <a:pPr lvl="2"/>
            <a:r>
              <a:rPr lang="en-US"/>
              <a:t>Fourth level</a:t>
            </a:r>
          </a:p>
          <a:p>
            <a:pPr lvl="3"/>
            <a:r>
              <a:rPr lang="en-US"/>
              <a:t>Fifth level</a:t>
            </a:r>
          </a:p>
        </p:txBody>
      </p:sp>
      <p:sp>
        <p:nvSpPr>
          <p:cNvPr id="8" name="Text Placeholder 2"/>
          <p:cNvSpPr>
            <a:spLocks noGrp="1"/>
          </p:cNvSpPr>
          <p:nvPr>
            <p:ph idx="10"/>
          </p:nvPr>
        </p:nvSpPr>
        <p:spPr>
          <a:xfrm>
            <a:off x="4229568" y="1121436"/>
            <a:ext cx="3355175" cy="4939282"/>
          </a:xfrm>
          <a:prstGeom prst="rect">
            <a:avLst/>
          </a:prstGeom>
        </p:spPr>
        <p:txBody>
          <a:bodyPr vert="horz" lIns="91440" tIns="45720" rIns="91440" bIns="45720" rtlCol="0">
            <a:normAutofit/>
          </a:bodyPr>
          <a:lstStyle>
            <a:lvl1pPr marL="0" indent="0">
              <a:buFontTx/>
              <a:buNone/>
              <a:defRPr sz="1400">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idx="11"/>
          </p:nvPr>
        </p:nvSpPr>
        <p:spPr>
          <a:xfrm>
            <a:off x="7888354" y="1121436"/>
            <a:ext cx="3355175" cy="4939282"/>
          </a:xfrm>
          <a:prstGeom prst="rect">
            <a:avLst/>
          </a:prstGeom>
        </p:spPr>
        <p:txBody>
          <a:bodyPr vert="horz" lIns="91440" tIns="45720" rIns="91440" bIns="45720" rtlCol="0">
            <a:normAutofit/>
          </a:bodyPr>
          <a:lstStyle>
            <a:lvl1pPr marL="0" indent="0">
              <a:buFontTx/>
              <a:buNone/>
              <a:defRPr sz="1400">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b="1" i="0">
                <a:latin typeface="Calibri" charset="0"/>
                <a:ea typeface="Calibri" charset="0"/>
                <a:cs typeface="Calibri" charset="0"/>
              </a:defRPr>
            </a:lvl1pPr>
          </a:lstStyle>
          <a:p>
            <a:r>
              <a:rPr lang="en-US" sz="2800" b="1">
                <a:solidFill>
                  <a:schemeClr val="tx1">
                    <a:lumMod val="75000"/>
                    <a:lumOff val="25000"/>
                  </a:schemeClr>
                </a:solidFill>
                <a:latin typeface="Calibri Light" panose="020F0302020204030204" pitchFamily="34" charset="0"/>
                <a:ea typeface="Calibri" charset="0"/>
                <a:cs typeface="Calibri" charset="0"/>
              </a:rPr>
              <a:t>Content page </a:t>
            </a:r>
            <a:r>
              <a:rPr lang="en-US" sz="2800">
                <a:solidFill>
                  <a:srgbClr val="1BABE4"/>
                </a:solidFill>
                <a:latin typeface="Calibri Light" panose="020F0302020204030204" pitchFamily="34" charset="0"/>
                <a:ea typeface="Lato" charset="0"/>
                <a:cs typeface="Lato" charset="0"/>
              </a:rPr>
              <a:t>Layout 1</a:t>
            </a:r>
            <a:endParaRPr lang="en-US"/>
          </a:p>
        </p:txBody>
      </p:sp>
    </p:spTree>
    <p:extLst>
      <p:ext uri="{BB962C8B-B14F-4D97-AF65-F5344CB8AC3E}">
        <p14:creationId xmlns:p14="http://schemas.microsoft.com/office/powerpoint/2010/main" val="14974431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2A36B-45BB-4CB1-B407-73B8B219FF09}" type="datetime3">
              <a:rPr lang="en-US" smtClean="0"/>
              <a:t>21 March 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B035A43A-1760-E741-9DE9-DEEC813AAD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6990470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BF61D1EB-69D3-48E4-B5A9-322D7B624C93}" type="datetime3">
              <a:rPr lang="en-US" smtClean="0"/>
              <a:t>21 March 2023</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id="{B0379CF0-D63E-8C43-9F98-9786091D69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0119451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40253A50-A915-465D-8099-8E3BD7C34B80}" type="datetime3">
              <a:rPr lang="en-US" smtClean="0"/>
              <a:t>21 March 2023</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sign&#10;&#10;Description automatically generated">
            <a:extLst>
              <a:ext uri="{FF2B5EF4-FFF2-40B4-BE49-F238E27FC236}">
                <a16:creationId xmlns:a16="http://schemas.microsoft.com/office/drawing/2014/main" id="{98A121CC-88C2-BE4B-817D-61D4EAEE3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grpSp>
        <p:nvGrpSpPr>
          <p:cNvPr id="5" name="Group 4">
            <a:extLst>
              <a:ext uri="{FF2B5EF4-FFF2-40B4-BE49-F238E27FC236}">
                <a16:creationId xmlns:a16="http://schemas.microsoft.com/office/drawing/2014/main" id="{D605E7F8-BFFF-4854-B6E6-FCA044807127}"/>
              </a:ext>
            </a:extLst>
          </p:cNvPr>
          <p:cNvGrpSpPr>
            <a:grpSpLocks noChangeAspect="1"/>
          </p:cNvGrpSpPr>
          <p:nvPr userDrawn="1"/>
        </p:nvGrpSpPr>
        <p:grpSpPr bwMode="auto">
          <a:xfrm>
            <a:off x="6151563" y="-1058863"/>
            <a:ext cx="7140575" cy="7138988"/>
            <a:chOff x="3875" y="-667"/>
            <a:chExt cx="4498" cy="4497"/>
          </a:xfrm>
        </p:grpSpPr>
        <p:sp>
          <p:nvSpPr>
            <p:cNvPr id="6" name="AutoShape 3">
              <a:extLst>
                <a:ext uri="{FF2B5EF4-FFF2-40B4-BE49-F238E27FC236}">
                  <a16:creationId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770235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5D760FD1-0CD7-48F7-B116-DFFBB7A1C5AF}" type="datetime3">
              <a:rPr lang="en-US" smtClean="0"/>
              <a:t>21 March 2023</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B9A73854-B123-A943-AE19-28ADB1BED4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141612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E06E2120-8AAE-43E5-BFA2-01D1478CD11B}" type="datetime3">
              <a:rPr lang="en-US" smtClean="0"/>
              <a:t>21 March 2023</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6886B27C-881A-2840-AA67-6F28BBD6CBA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154152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0CB35A23-B32E-6D4E-AA43-AB0BC06CBC3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31166766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E3F2B-EA26-43AD-B14D-7AE0EDFBD6B7}" type="datetime3">
              <a:rPr lang="en-US" smtClean="0"/>
              <a:t>21 March 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VIOLET</a:t>
            </a:r>
          </a:p>
          <a:p>
            <a:pPr algn="l"/>
            <a:r>
              <a:rPr lang="en-US" sz="1800" b="1"/>
              <a:t>79</a:t>
            </a:r>
            <a:r>
              <a:rPr lang="en-US" sz="1800"/>
              <a:t>  /  </a:t>
            </a:r>
            <a:r>
              <a:rPr lang="en-US" sz="1800" b="1"/>
              <a:t>23</a:t>
            </a:r>
            <a:r>
              <a:rPr lang="en-US" sz="1800"/>
              <a:t>  /  </a:t>
            </a:r>
            <a:r>
              <a:rPr lang="en-US" sz="1800" b="1"/>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VIOLET</a:t>
            </a:r>
          </a:p>
          <a:p>
            <a:pPr algn="l"/>
            <a:r>
              <a:rPr lang="en-US" sz="1800" b="1"/>
              <a:t>43</a:t>
            </a:r>
            <a:r>
              <a:rPr lang="en-US" sz="1800"/>
              <a:t>  /  </a:t>
            </a:r>
            <a:r>
              <a:rPr lang="en-US" sz="1800" b="1"/>
              <a:t>0</a:t>
            </a:r>
            <a:r>
              <a:rPr lang="en-US" sz="1800"/>
              <a:t>  /  </a:t>
            </a:r>
            <a:r>
              <a:rPr lang="en-US" sz="1800" b="1"/>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VIOLET</a:t>
            </a:r>
          </a:p>
          <a:p>
            <a:pPr algn="l"/>
            <a:r>
              <a:rPr lang="en-US" sz="1800" b="1"/>
              <a:t>138</a:t>
            </a:r>
            <a:r>
              <a:rPr lang="en-US" sz="1800"/>
              <a:t>  /  </a:t>
            </a:r>
            <a:r>
              <a:rPr lang="en-US" sz="1800" b="1"/>
              <a:t>102</a:t>
            </a:r>
            <a:r>
              <a:rPr lang="en-US" sz="1800"/>
              <a:t>  /  </a:t>
            </a:r>
            <a:r>
              <a:rPr lang="en-US" sz="1800" b="1"/>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VIOLET</a:t>
            </a:r>
          </a:p>
          <a:p>
            <a:pPr algn="l"/>
            <a:r>
              <a:rPr lang="en-US" sz="1800" b="1">
                <a:solidFill>
                  <a:schemeClr val="tx1"/>
                </a:solidFill>
              </a:rPr>
              <a:t>196</a:t>
            </a:r>
            <a:r>
              <a:rPr lang="en-US" sz="1800">
                <a:solidFill>
                  <a:schemeClr val="tx1"/>
                </a:solidFill>
              </a:rPr>
              <a:t>  /  </a:t>
            </a:r>
            <a:r>
              <a:rPr lang="en-US" sz="1800" b="1">
                <a:solidFill>
                  <a:schemeClr val="tx1"/>
                </a:solidFill>
              </a:rPr>
              <a:t>178</a:t>
            </a:r>
            <a:r>
              <a:rPr lang="en-US" sz="1800">
                <a:solidFill>
                  <a:schemeClr val="tx1"/>
                </a:solidFill>
              </a:rPr>
              <a:t>  /  </a:t>
            </a:r>
            <a:r>
              <a:rPr lang="en-US" sz="1800" b="1">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TANGERINE</a:t>
            </a:r>
          </a:p>
          <a:p>
            <a:pPr algn="l"/>
            <a:r>
              <a:rPr lang="en-US" sz="1800" b="1"/>
              <a:t>255</a:t>
            </a:r>
            <a:r>
              <a:rPr lang="en-US" sz="1800"/>
              <a:t>  /  </a:t>
            </a:r>
            <a:r>
              <a:rPr lang="en-US" sz="1800" b="1"/>
              <a:t>97</a:t>
            </a:r>
            <a:r>
              <a:rPr lang="en-US" sz="1800"/>
              <a:t>  /  </a:t>
            </a:r>
            <a:r>
              <a:rPr lang="en-US" sz="1800" b="1"/>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TANGERINE</a:t>
            </a:r>
          </a:p>
          <a:p>
            <a:pPr algn="l"/>
            <a:r>
              <a:rPr lang="en-US" sz="1800" b="1"/>
              <a:t>221</a:t>
            </a:r>
            <a:r>
              <a:rPr lang="en-US" sz="1800"/>
              <a:t>  /  </a:t>
            </a:r>
            <a:r>
              <a:rPr lang="en-US" sz="1800" b="1"/>
              <a:t>49</a:t>
            </a:r>
            <a:r>
              <a:rPr lang="en-US" sz="1800"/>
              <a:t>  /  </a:t>
            </a:r>
            <a:r>
              <a:rPr lang="en-US" sz="1800" b="1"/>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TANGRINE</a:t>
            </a:r>
          </a:p>
          <a:p>
            <a:pPr algn="l"/>
            <a:r>
              <a:rPr lang="en-US" sz="1800" b="1"/>
              <a:t>255</a:t>
            </a:r>
            <a:r>
              <a:rPr lang="en-US" sz="1800"/>
              <a:t>  /  </a:t>
            </a:r>
            <a:r>
              <a:rPr lang="en-US" sz="1800" b="1"/>
              <a:t>148</a:t>
            </a:r>
            <a:r>
              <a:rPr lang="en-US" sz="1800"/>
              <a:t>  /  </a:t>
            </a:r>
            <a:r>
              <a:rPr lang="en-US" sz="1800" b="1"/>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TANGERINE</a:t>
            </a:r>
          </a:p>
          <a:p>
            <a:pPr algn="l"/>
            <a:r>
              <a:rPr lang="en-US" sz="1800" b="1">
                <a:solidFill>
                  <a:schemeClr val="tx1"/>
                </a:solidFill>
              </a:rPr>
              <a:t>255</a:t>
            </a:r>
            <a:r>
              <a:rPr lang="en-US" sz="1800">
                <a:solidFill>
                  <a:schemeClr val="tx1"/>
                </a:solidFill>
              </a:rPr>
              <a:t>  /  </a:t>
            </a:r>
            <a:r>
              <a:rPr lang="en-US" sz="1800" b="1">
                <a:solidFill>
                  <a:schemeClr val="tx1"/>
                </a:solidFill>
              </a:rPr>
              <a:t>201</a:t>
            </a:r>
            <a:r>
              <a:rPr lang="en-US" sz="1800">
                <a:solidFill>
                  <a:schemeClr val="tx1"/>
                </a:solidFill>
              </a:rPr>
              <a:t>  /  </a:t>
            </a:r>
            <a:r>
              <a:rPr lang="en-US" sz="1800" b="1">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AQUA</a:t>
            </a:r>
          </a:p>
          <a:p>
            <a:pPr algn="l"/>
            <a:r>
              <a:rPr lang="en-US" sz="1800" b="1"/>
              <a:t>5</a:t>
            </a:r>
            <a:r>
              <a:rPr lang="en-US" sz="1800"/>
              <a:t>  /  </a:t>
            </a:r>
            <a:r>
              <a:rPr lang="en-US" sz="1800" b="1"/>
              <a:t>191</a:t>
            </a:r>
            <a:r>
              <a:rPr lang="en-US" sz="1800"/>
              <a:t>  /  </a:t>
            </a:r>
            <a:r>
              <a:rPr lang="en-US" sz="1800" b="1"/>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AQUA</a:t>
            </a:r>
          </a:p>
          <a:p>
            <a:pPr algn="l"/>
            <a:r>
              <a:rPr lang="en-US" sz="1800" b="1"/>
              <a:t>0</a:t>
            </a:r>
            <a:r>
              <a:rPr lang="en-US" sz="1800"/>
              <a:t>  /  </a:t>
            </a:r>
            <a:r>
              <a:rPr lang="en-US" sz="1800" b="1"/>
              <a:t>128</a:t>
            </a:r>
            <a:r>
              <a:rPr lang="en-US" sz="1800"/>
              <a:t>  /  </a:t>
            </a:r>
            <a:r>
              <a:rPr lang="en-US" sz="1800" b="1"/>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AQUA</a:t>
            </a:r>
          </a:p>
          <a:p>
            <a:pPr algn="l"/>
            <a:r>
              <a:rPr lang="en-US" sz="1800" b="1"/>
              <a:t>89</a:t>
            </a:r>
            <a:r>
              <a:rPr lang="en-US" sz="1800"/>
              <a:t>  /  </a:t>
            </a:r>
            <a:r>
              <a:rPr lang="en-US" sz="1800" b="1"/>
              <a:t>212</a:t>
            </a:r>
            <a:r>
              <a:rPr lang="en-US" sz="1800"/>
              <a:t>  /  </a:t>
            </a:r>
            <a:r>
              <a:rPr lang="en-US" sz="1800" b="1"/>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AQUA</a:t>
            </a:r>
          </a:p>
          <a:p>
            <a:pPr algn="l"/>
            <a:r>
              <a:rPr lang="en-US" sz="1800" b="1">
                <a:solidFill>
                  <a:schemeClr val="tx1"/>
                </a:solidFill>
              </a:rPr>
              <a:t>171</a:t>
            </a:r>
            <a:r>
              <a:rPr lang="en-US" sz="1800">
                <a:solidFill>
                  <a:schemeClr val="tx1"/>
                </a:solidFill>
              </a:rPr>
              <a:t>  /  </a:t>
            </a:r>
            <a:r>
              <a:rPr lang="en-US" sz="1800" b="1">
                <a:solidFill>
                  <a:schemeClr val="tx1"/>
                </a:solidFill>
              </a:rPr>
              <a:t>232</a:t>
            </a:r>
            <a:r>
              <a:rPr lang="en-US" sz="1800">
                <a:solidFill>
                  <a:schemeClr val="tx1"/>
                </a:solidFill>
              </a:rPr>
              <a:t>  /  </a:t>
            </a:r>
            <a:r>
              <a:rPr lang="en-US" sz="1800" b="1">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VIOLET BACKGROUND</a:t>
            </a:r>
          </a:p>
          <a:p>
            <a:pPr algn="l"/>
            <a:r>
              <a:rPr lang="en-US" sz="1800" b="1">
                <a:solidFill>
                  <a:schemeClr val="tx1"/>
                </a:solidFill>
              </a:rPr>
              <a:t>229</a:t>
            </a:r>
            <a:r>
              <a:rPr lang="en-US" sz="1800">
                <a:solidFill>
                  <a:schemeClr val="tx1"/>
                </a:solidFill>
              </a:rPr>
              <a:t>  /  </a:t>
            </a:r>
            <a:r>
              <a:rPr lang="en-US" sz="1800" b="1">
                <a:solidFill>
                  <a:schemeClr val="tx1"/>
                </a:solidFill>
              </a:rPr>
              <a:t>220</a:t>
            </a:r>
            <a:r>
              <a:rPr lang="en-US" sz="1800">
                <a:solidFill>
                  <a:schemeClr val="tx1"/>
                </a:solidFill>
              </a:rPr>
              <a:t>  /  </a:t>
            </a:r>
            <a:r>
              <a:rPr lang="en-US" sz="1800" b="1">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a:solidFill>
                  <a:schemeClr val="tx1"/>
                </a:solidFill>
              </a:rPr>
              <a:t>TANGERINE BACKGROUND</a:t>
            </a:r>
          </a:p>
          <a:p>
            <a:pPr algn="l"/>
            <a:r>
              <a:rPr lang="en-US" sz="1800" b="1">
                <a:solidFill>
                  <a:schemeClr val="tx1"/>
                </a:solidFill>
              </a:rPr>
              <a:t>255</a:t>
            </a:r>
            <a:r>
              <a:rPr lang="en-US" sz="1800">
                <a:solidFill>
                  <a:schemeClr val="tx1"/>
                </a:solidFill>
              </a:rPr>
              <a:t>  /  </a:t>
            </a:r>
            <a:r>
              <a:rPr lang="en-US" sz="1800" b="1">
                <a:solidFill>
                  <a:schemeClr val="tx1"/>
                </a:solidFill>
              </a:rPr>
              <a:t>231</a:t>
            </a:r>
            <a:r>
              <a:rPr lang="en-US" sz="1800">
                <a:solidFill>
                  <a:schemeClr val="tx1"/>
                </a:solidFill>
              </a:rPr>
              <a:t>  /  </a:t>
            </a:r>
            <a:r>
              <a:rPr lang="en-US" sz="1800" b="1">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AQUA BACKGROUND</a:t>
            </a:r>
          </a:p>
          <a:p>
            <a:pPr algn="l"/>
            <a:r>
              <a:rPr lang="en-US" sz="1800" b="1">
                <a:solidFill>
                  <a:schemeClr val="tx1"/>
                </a:solidFill>
              </a:rPr>
              <a:t>218</a:t>
            </a:r>
            <a:r>
              <a:rPr lang="en-US" sz="1800">
                <a:solidFill>
                  <a:schemeClr val="tx1"/>
                </a:solidFill>
              </a:rPr>
              <a:t>  /  </a:t>
            </a:r>
            <a:r>
              <a:rPr lang="en-US" sz="1800" b="1">
                <a:solidFill>
                  <a:schemeClr val="tx1"/>
                </a:solidFill>
              </a:rPr>
              <a:t>245</a:t>
            </a:r>
            <a:r>
              <a:rPr lang="en-US" sz="1800">
                <a:solidFill>
                  <a:schemeClr val="tx1"/>
                </a:solidFill>
              </a:rPr>
              <a:t>  /  </a:t>
            </a:r>
            <a:r>
              <a:rPr lang="en-US" sz="1800" b="1">
                <a:solidFill>
                  <a:schemeClr val="tx1"/>
                </a:solidFill>
              </a:rPr>
              <a:t>250</a:t>
            </a:r>
          </a:p>
        </p:txBody>
      </p:sp>
      <p:pic>
        <p:nvPicPr>
          <p:cNvPr id="21" name="Picture 20" descr="A close up of a logo&#10;&#10;Description automatically generated">
            <a:extLst>
              <a:ext uri="{FF2B5EF4-FFF2-40B4-BE49-F238E27FC236}">
                <a16:creationId xmlns:a16="http://schemas.microsoft.com/office/drawing/2014/main" id="{6DDFA81B-362F-C744-8D4F-DBC10C5B10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a:t>PMI RGB COLOR PALETTE</a:t>
            </a:r>
          </a:p>
          <a:p>
            <a:r>
              <a:rPr lang="en-US"/>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Tree>
    <p:extLst>
      <p:ext uri="{BB962C8B-B14F-4D97-AF65-F5344CB8AC3E}">
        <p14:creationId xmlns:p14="http://schemas.microsoft.com/office/powerpoint/2010/main" val="25277819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37414850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a16="http://schemas.microsoft.com/office/drawing/2014/main" id="{5CFE78B2-A15B-C74B-8DD5-F48462C4F3EF}"/>
              </a:ext>
            </a:extLst>
          </p:cNvPr>
          <p:cNvPicPr>
            <a:picLocks noChangeAspect="1"/>
          </p:cNvPicPr>
          <p:nvPr userDrawn="1"/>
        </p:nvPicPr>
        <p:blipFill>
          <a:blip r:embed="rId20"/>
          <a:stretch>
            <a:fillRect/>
          </a:stretch>
        </p:blipFill>
        <p:spPr>
          <a:xfrm>
            <a:off x="0" y="0"/>
            <a:ext cx="2714625" cy="1234440"/>
          </a:xfrm>
          <a:prstGeom prst="rect">
            <a:avLst/>
          </a:prstGeom>
        </p:spPr>
      </p:pic>
    </p:spTree>
    <p:extLst>
      <p:ext uri="{BB962C8B-B14F-4D97-AF65-F5344CB8AC3E}">
        <p14:creationId xmlns:p14="http://schemas.microsoft.com/office/powerpoint/2010/main" val="25010341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6" name="Picture 5">
            <a:extLst>
              <a:ext uri="{FF2B5EF4-FFF2-40B4-BE49-F238E27FC236}">
                <a16:creationId xmlns:a16="http://schemas.microsoft.com/office/drawing/2014/main" id="{F4DCB111-D8A3-D149-87AE-C6C0C453F415}"/>
              </a:ext>
            </a:extLst>
          </p:cNvPr>
          <p:cNvPicPr>
            <a:picLocks noChangeAspect="1"/>
          </p:cNvPicPr>
          <p:nvPr userDrawn="1"/>
        </p:nvPicPr>
        <p:blipFill>
          <a:blip r:embed="rId3"/>
          <a:stretch>
            <a:fillRect/>
          </a:stretch>
        </p:blipFill>
        <p:spPr>
          <a:xfrm>
            <a:off x="0" y="0"/>
            <a:ext cx="2714625" cy="1234440"/>
          </a:xfrm>
          <a:prstGeom prst="rect">
            <a:avLst/>
          </a:prstGeom>
        </p:spPr>
      </p:pic>
    </p:spTree>
    <p:extLst>
      <p:ext uri="{BB962C8B-B14F-4D97-AF65-F5344CB8AC3E}">
        <p14:creationId xmlns:p14="http://schemas.microsoft.com/office/powerpoint/2010/main" val="163475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21" Type="http://schemas.openxmlformats.org/officeDocument/2006/relationships/image" Target="../media/image68.svg"/><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image" Target="../media/image67.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theme" Target="../theme/theme10.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theme" Target="../theme/theme11.xml"/><Relationship Id="rId8"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19.emf"/><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theme" Target="../theme/theme4.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theme" Target="../theme/theme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8"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theme" Target="../theme/theme8.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8" Type="http://schemas.openxmlformats.org/officeDocument/2006/relationships/slideLayout" Target="../slideLayouts/slideLayout104.xml"/><Relationship Id="rId3"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40A5C-D44D-F34A-A6F1-6B59ED837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E3ED6D-BB2E-0749-8BEB-FC3934C98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627C4-43EA-9342-8420-AE641ED06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0672A-E117-4BA3-8CD1-53C79BDEA8DA}" type="datetime3">
              <a:rPr lang="en-US" smtClean="0"/>
              <a:t>21 March 2023</a:t>
            </a:fld>
            <a:endParaRPr lang="en-US"/>
          </a:p>
        </p:txBody>
      </p:sp>
      <p:sp>
        <p:nvSpPr>
          <p:cNvPr id="5" name="Footer Placeholder 4">
            <a:extLst>
              <a:ext uri="{FF2B5EF4-FFF2-40B4-BE49-F238E27FC236}">
                <a16:creationId xmlns:a16="http://schemas.microsoft.com/office/drawing/2014/main" id="{3FF9777D-6151-7248-B6DC-D14BBE4E54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6F8623-2AE1-F141-8097-2536E24D9B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BCE6D-2A1E-4646-93E3-6AF521366380}" type="slidenum">
              <a:rPr lang="en-US" smtClean="0"/>
              <a:t>‹#›</a:t>
            </a:fld>
            <a:endParaRPr lang="en-US"/>
          </a:p>
        </p:txBody>
      </p:sp>
      <p:cxnSp>
        <p:nvCxnSpPr>
          <p:cNvPr id="7" name="Straight Connector 6">
            <a:extLst>
              <a:ext uri="{FF2B5EF4-FFF2-40B4-BE49-F238E27FC236}">
                <a16:creationId xmlns:a16="http://schemas.microsoft.com/office/drawing/2014/main" id="{468C5F1F-B744-4D03-BCAF-5D5A3357F304}"/>
              </a:ext>
            </a:extLst>
          </p:cNvPr>
          <p:cNvCxnSpPr/>
          <p:nvPr userDrawn="1"/>
        </p:nvCxnSpPr>
        <p:spPr>
          <a:xfrm>
            <a:off x="392773" y="285918"/>
            <a:ext cx="0" cy="488491"/>
          </a:xfrm>
          <a:prstGeom prst="line">
            <a:avLst/>
          </a:prstGeom>
          <a:ln w="50800">
            <a:solidFill>
              <a:srgbClr val="23ADDD"/>
            </a:solidFill>
          </a:ln>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B0D2777-CD58-4CEA-9D68-8CF054F84FE8}"/>
              </a:ext>
            </a:extLst>
          </p:cNvPr>
          <p:cNvSpPr/>
          <p:nvPr userDrawn="1"/>
        </p:nvSpPr>
        <p:spPr>
          <a:xfrm>
            <a:off x="0" y="6614160"/>
            <a:ext cx="12192000" cy="243840"/>
          </a:xfrm>
          <a:prstGeom prst="rect">
            <a:avLst/>
          </a:prstGeom>
          <a:gradFill flip="none" rotWithShape="1">
            <a:gsLst>
              <a:gs pos="70000">
                <a:srgbClr val="102A4C"/>
              </a:gs>
              <a:gs pos="100000">
                <a:srgbClr val="202020"/>
              </a:gs>
              <a:gs pos="0">
                <a:srgbClr val="1F445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B803AD8-3424-442E-A7DE-502575D7E06E}"/>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9743124" y="6262488"/>
            <a:ext cx="2080407" cy="196507"/>
          </a:xfrm>
          <a:prstGeom prst="rect">
            <a:avLst/>
          </a:prstGeom>
        </p:spPr>
      </p:pic>
      <p:pic>
        <p:nvPicPr>
          <p:cNvPr id="10" name="Picture 9">
            <a:extLst>
              <a:ext uri="{FF2B5EF4-FFF2-40B4-BE49-F238E27FC236}">
                <a16:creationId xmlns:a16="http://schemas.microsoft.com/office/drawing/2014/main" id="{6D7EED37-A690-48F7-B2FD-E8EB9A2F4D32}"/>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353680" y="6159946"/>
            <a:ext cx="796693" cy="325692"/>
          </a:xfrm>
          <a:prstGeom prst="rect">
            <a:avLst/>
          </a:prstGeom>
        </p:spPr>
      </p:pic>
    </p:spTree>
    <p:extLst>
      <p:ext uri="{BB962C8B-B14F-4D97-AF65-F5344CB8AC3E}">
        <p14:creationId xmlns:p14="http://schemas.microsoft.com/office/powerpoint/2010/main" val="2746326937"/>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19" r:id="rId3"/>
    <p:sldLayoutId id="2147483680" r:id="rId4"/>
    <p:sldLayoutId id="2147483681" r:id="rId5"/>
    <p:sldLayoutId id="2147483682" r:id="rId6"/>
    <p:sldLayoutId id="2147483683" r:id="rId7"/>
    <p:sldLayoutId id="2147483691" r:id="rId8"/>
    <p:sldLayoutId id="2147483700" r:id="rId9"/>
    <p:sldLayoutId id="2147483692" r:id="rId10"/>
    <p:sldLayoutId id="2147483693" r:id="rId11"/>
    <p:sldLayoutId id="2147483694" r:id="rId12"/>
    <p:sldLayoutId id="2147483695" r:id="rId13"/>
    <p:sldLayoutId id="2147483685" r:id="rId14"/>
    <p:sldLayoutId id="2147483686" r:id="rId15"/>
    <p:sldLayoutId id="2147483688" r:id="rId16"/>
    <p:sldLayoutId id="2147483689" r:id="rId17"/>
    <p:sldLayoutId id="2147483690"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401" userDrawn="1">
          <p15:clr>
            <a:srgbClr val="F26B43"/>
          </p15:clr>
        </p15:guide>
        <p15:guide id="5" orient="horz" pos="867" userDrawn="1">
          <p15:clr>
            <a:srgbClr val="F26B43"/>
          </p15:clr>
        </p15:guide>
        <p15:guide id="6" orient="horz" pos="388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2180" y="27893"/>
            <a:ext cx="10425089" cy="1325563"/>
          </a:xfrm>
          <a:prstGeom prst="rect">
            <a:avLst/>
          </a:prstGeom>
        </p:spPr>
        <p:txBody>
          <a:bodyPr vert="horz" lIns="182843" tIns="91422" rIns="182843" bIns="91422"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22180" y="1488388"/>
            <a:ext cx="10425089" cy="42192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207225" y="6335987"/>
            <a:ext cx="352945" cy="276981"/>
          </a:xfrm>
          <a:prstGeom prst="rect">
            <a:avLst/>
          </a:prstGeom>
          <a:noFill/>
        </p:spPr>
        <p:txBody>
          <a:bodyPr wrap="none" lIns="91422" tIns="45711" rIns="91422" bIns="45711" rtlCol="0">
            <a:spAutoFit/>
          </a:bodyPr>
          <a:lstStyle/>
          <a:p>
            <a:pPr algn="ctr"/>
            <a:fld id="{260E2A6B-A809-4840-BF14-8648BC0BDF87}" type="slidenum">
              <a:rPr lang="id-ID" sz="1200" b="1" smtClean="0">
                <a:solidFill>
                  <a:schemeClr val="tx1"/>
                </a:solidFill>
                <a:latin typeface="Lato Light"/>
                <a:cs typeface="Lato Light"/>
              </a:rPr>
              <a:pPr algn="ctr"/>
              <a:t>‹#›</a:t>
            </a:fld>
            <a:endParaRPr lang="id-ID" sz="1200" dirty="0">
              <a:solidFill>
                <a:schemeClr val="tx1"/>
              </a:solidFill>
              <a:latin typeface="Lato Light"/>
              <a:cs typeface="Lato Light"/>
            </a:endParaRPr>
          </a:p>
        </p:txBody>
      </p:sp>
      <p:sp>
        <p:nvSpPr>
          <p:cNvPr id="8" name="TextBox 7">
            <a:extLst>
              <a:ext uri="{FF2B5EF4-FFF2-40B4-BE49-F238E27FC236}">
                <a16:creationId xmlns:a16="http://schemas.microsoft.com/office/drawing/2014/main" id="{0C0C645B-664F-4A2F-A28C-97918A036BD5}"/>
              </a:ext>
            </a:extLst>
          </p:cNvPr>
          <p:cNvSpPr txBox="1"/>
          <p:nvPr userDrawn="1"/>
        </p:nvSpPr>
        <p:spPr>
          <a:xfrm>
            <a:off x="722180" y="6389839"/>
            <a:ext cx="1091966" cy="215444"/>
          </a:xfrm>
          <a:prstGeom prst="rect">
            <a:avLst/>
          </a:prstGeom>
          <a:noFill/>
        </p:spPr>
        <p:txBody>
          <a:bodyPr wrap="none" rtlCol="0">
            <a:spAutoFit/>
          </a:bodyPr>
          <a:lstStyle/>
          <a:p>
            <a:pPr algn="l"/>
            <a:r>
              <a:rPr lang="en-NZ" sz="800" dirty="0"/>
              <a:t>www.millpond.co.nz</a:t>
            </a:r>
          </a:p>
        </p:txBody>
      </p:sp>
      <p:sp>
        <p:nvSpPr>
          <p:cNvPr id="9" name="TextBox 8">
            <a:extLst>
              <a:ext uri="{FF2B5EF4-FFF2-40B4-BE49-F238E27FC236}">
                <a16:creationId xmlns:a16="http://schemas.microsoft.com/office/drawing/2014/main" id="{D4F18E31-6104-42DF-A52F-1BFD1A937017}"/>
              </a:ext>
            </a:extLst>
          </p:cNvPr>
          <p:cNvSpPr txBox="1"/>
          <p:nvPr userDrawn="1"/>
        </p:nvSpPr>
        <p:spPr>
          <a:xfrm>
            <a:off x="1790239" y="6389839"/>
            <a:ext cx="1446230" cy="215444"/>
          </a:xfrm>
          <a:prstGeom prst="rect">
            <a:avLst/>
          </a:prstGeom>
          <a:noFill/>
        </p:spPr>
        <p:txBody>
          <a:bodyPr wrap="none" rtlCol="0">
            <a:spAutoFit/>
          </a:bodyPr>
          <a:lstStyle/>
          <a:p>
            <a:pPr algn="l"/>
            <a:r>
              <a:rPr lang="en-NZ" sz="800" dirty="0"/>
              <a:t>Copyright</a:t>
            </a:r>
            <a:r>
              <a:rPr lang="en-NZ" sz="800" baseline="30000" dirty="0"/>
              <a:t>©</a:t>
            </a:r>
            <a:r>
              <a:rPr lang="en-NZ" sz="800" dirty="0"/>
              <a:t> Millpond Limited</a:t>
            </a:r>
          </a:p>
        </p:txBody>
      </p:sp>
      <p:pic>
        <p:nvPicPr>
          <p:cNvPr id="10" name="Graphic 9">
            <a:extLst>
              <a:ext uri="{FF2B5EF4-FFF2-40B4-BE49-F238E27FC236}">
                <a16:creationId xmlns:a16="http://schemas.microsoft.com/office/drawing/2014/main" id="{BB932D86-C978-CB4D-5F98-466016F4FE06}"/>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042601" y="6132002"/>
            <a:ext cx="1802270" cy="491400"/>
          </a:xfrm>
          <a:prstGeom prst="rect">
            <a:avLst/>
          </a:prstGeom>
        </p:spPr>
      </p:pic>
    </p:spTree>
    <p:extLst>
      <p:ext uri="{BB962C8B-B14F-4D97-AF65-F5344CB8AC3E}">
        <p14:creationId xmlns:p14="http://schemas.microsoft.com/office/powerpoint/2010/main" val="370543077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Lst>
  <p:hf hdr="0" ftr="0" dt="0"/>
  <p:txStyles>
    <p:titleStyle>
      <a:lvl1pPr algn="l" defTabSz="914217" rtl="0" eaLnBrk="1" latinLnBrk="0" hangingPunct="1">
        <a:lnSpc>
          <a:spcPct val="90000"/>
        </a:lnSpc>
        <a:spcBef>
          <a:spcPct val="0"/>
        </a:spcBef>
        <a:buNone/>
        <a:defRPr lang="en-US" sz="3600" b="0" kern="1200">
          <a:solidFill>
            <a:schemeClr val="accent1"/>
          </a:solidFill>
          <a:latin typeface="+mj-lt"/>
          <a:ea typeface="+mj-ea"/>
          <a:cs typeface="Lato Light"/>
        </a:defRPr>
      </a:lvl1pPr>
    </p:titleStyle>
    <p:bodyStyle>
      <a:lvl1pPr marL="0" indent="0" algn="l" defTabSz="914217" rtl="0" eaLnBrk="1" latinLnBrk="0" hangingPunct="1">
        <a:lnSpc>
          <a:spcPct val="90000"/>
        </a:lnSpc>
        <a:spcBef>
          <a:spcPts val="1000"/>
        </a:spcBef>
        <a:buFont typeface="Arial" panose="020B0604020202020204" pitchFamily="34" charset="0"/>
        <a:buNone/>
        <a:defRPr lang="en-US" sz="2400" kern="1200" dirty="0" smtClean="0">
          <a:solidFill>
            <a:schemeClr val="tx1"/>
          </a:solidFill>
          <a:effectLst/>
          <a:latin typeface="+mn-lt"/>
          <a:ea typeface="+mn-ea"/>
          <a:cs typeface="Lato Light"/>
        </a:defRPr>
      </a:lvl1pPr>
      <a:lvl2pPr marL="457109" indent="0" algn="l" defTabSz="914217" rtl="0" eaLnBrk="1" latinLnBrk="0" hangingPunct="1">
        <a:lnSpc>
          <a:spcPct val="90000"/>
        </a:lnSpc>
        <a:spcBef>
          <a:spcPts val="500"/>
        </a:spcBef>
        <a:buFont typeface="Arial" panose="020B0604020202020204" pitchFamily="34" charset="0"/>
        <a:buNone/>
        <a:defRPr lang="en-US" sz="2000" kern="1200" dirty="0" smtClean="0">
          <a:solidFill>
            <a:schemeClr val="tx1"/>
          </a:solidFill>
          <a:effectLst/>
          <a:latin typeface="+mn-lt"/>
          <a:ea typeface="+mn-ea"/>
          <a:cs typeface="Lato Light"/>
        </a:defRPr>
      </a:lvl2pPr>
      <a:lvl3pPr marL="914217" indent="0" algn="l" defTabSz="914217" rtl="0" eaLnBrk="1" latinLnBrk="0" hangingPunct="1">
        <a:lnSpc>
          <a:spcPct val="90000"/>
        </a:lnSpc>
        <a:spcBef>
          <a:spcPts val="500"/>
        </a:spcBef>
        <a:buFont typeface="Arial" panose="020B0604020202020204" pitchFamily="34" charset="0"/>
        <a:buNone/>
        <a:defRPr lang="en-US" sz="1800" kern="1200" dirty="0" smtClean="0">
          <a:solidFill>
            <a:schemeClr val="tx1"/>
          </a:solidFill>
          <a:effectLst/>
          <a:latin typeface="+mn-lt"/>
          <a:ea typeface="+mn-ea"/>
          <a:cs typeface="Lato Light"/>
        </a:defRPr>
      </a:lvl3pPr>
      <a:lvl4pPr marL="1371326" indent="0" algn="l" defTabSz="914217" rtl="0" eaLnBrk="1" latinLnBrk="0" hangingPunct="1">
        <a:lnSpc>
          <a:spcPct val="90000"/>
        </a:lnSpc>
        <a:spcBef>
          <a:spcPts val="500"/>
        </a:spcBef>
        <a:buFont typeface="Arial" panose="020B0604020202020204" pitchFamily="34" charset="0"/>
        <a:buNone/>
        <a:defRPr lang="en-US" sz="1600" kern="1200" dirty="0" smtClean="0">
          <a:solidFill>
            <a:schemeClr val="tx1"/>
          </a:solidFill>
          <a:effectLst/>
          <a:latin typeface="+mn-lt"/>
          <a:ea typeface="+mn-ea"/>
          <a:cs typeface="Lato Light"/>
        </a:defRPr>
      </a:lvl4pPr>
      <a:lvl5pPr marL="1828434" indent="0" algn="l" defTabSz="914217" rtl="0" eaLnBrk="1" latinLnBrk="0" hangingPunct="1">
        <a:lnSpc>
          <a:spcPct val="90000"/>
        </a:lnSpc>
        <a:spcBef>
          <a:spcPts val="500"/>
        </a:spcBef>
        <a:buFont typeface="Arial" panose="020B0604020202020204" pitchFamily="34" charset="0"/>
        <a:buNone/>
        <a:defRPr lang="en-US" sz="1600" kern="1200" dirty="0">
          <a:solidFill>
            <a:schemeClr val="tx1"/>
          </a:solidFill>
          <a:effectLst/>
          <a:latin typeface="+mn-lt"/>
          <a:ea typeface="+mn-ea"/>
          <a:cs typeface="Lato Light"/>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78913"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21 March 2023</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dirty="0"/>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377713445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 id="2147483919" r:id="rId30"/>
    <p:sldLayoutId id="2147483920" r:id="rId31"/>
    <p:sldLayoutId id="2147483921" r:id="rId32"/>
    <p:sldLayoutId id="2147483922" r:id="rId33"/>
    <p:sldLayoutId id="2147483923" r:id="rId34"/>
  </p:sldLayoutIdLst>
  <p:hf hdr="0"/>
  <p:txStyles>
    <p:titleStyle>
      <a:lvl1pPr algn="l" defTabSz="914172"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172"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086" indent="-228543" algn="l" defTabSz="914172"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629" indent="-228543" algn="l" defTabSz="914172"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4959" indent="-228543" algn="l" defTabSz="914172"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502" indent="-228543" algn="l" defTabSz="914172"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3972" indent="-228543" algn="l" defTabSz="914172"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85000"/>
          </a:schemeClr>
        </a:solidFill>
        <a:effectLst/>
      </p:bgPr>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85962F9F-450E-9947-ACFD-BC134F9BC3B2}"/>
              </a:ext>
            </a:extLst>
          </p:cNvPr>
          <p:cNvSpPr>
            <a:spLocks noGrp="1"/>
          </p:cNvSpPr>
          <p:nvPr>
            <p:ph type="title"/>
          </p:nvPr>
        </p:nvSpPr>
        <p:spPr>
          <a:xfrm>
            <a:off x="688183" y="1375454"/>
            <a:ext cx="8589632" cy="1994384"/>
          </a:xfrm>
          <a:prstGeom prst="rect">
            <a:avLst/>
          </a:prstGeom>
        </p:spPr>
        <p:txBody>
          <a:bodyPr vert="horz" lIns="0" tIns="0" rIns="0" bIns="0" rtlCol="0" anchor="t">
            <a:noAutofit/>
          </a:bodyPr>
          <a:lstStyle/>
          <a:p>
            <a:r>
              <a:rPr lang="en-US"/>
              <a:t>Click to edit Master title style</a:t>
            </a:r>
          </a:p>
        </p:txBody>
      </p:sp>
      <p:sp>
        <p:nvSpPr>
          <p:cNvPr id="17" name="Text Placeholder 16">
            <a:extLst>
              <a:ext uri="{FF2B5EF4-FFF2-40B4-BE49-F238E27FC236}">
                <a16:creationId xmlns:a16="http://schemas.microsoft.com/office/drawing/2014/main" id="{03FF4AE7-CDE0-1244-BC7C-A0D0710C29BA}"/>
              </a:ext>
            </a:extLst>
          </p:cNvPr>
          <p:cNvSpPr>
            <a:spLocks noGrp="1"/>
          </p:cNvSpPr>
          <p:nvPr>
            <p:ph type="body" idx="1"/>
          </p:nvPr>
        </p:nvSpPr>
        <p:spPr>
          <a:xfrm>
            <a:off x="688183" y="3700187"/>
            <a:ext cx="5407817" cy="27786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9EBCC35-9BEA-B74C-ACE4-8F308898BEC0}"/>
              </a:ext>
            </a:extLst>
          </p:cNvPr>
          <p:cNvSpPr>
            <a:spLocks noGrp="1"/>
          </p:cNvSpPr>
          <p:nvPr>
            <p:ph type="sldNum" sz="quarter" idx="4"/>
          </p:nvPr>
        </p:nvSpPr>
        <p:spPr>
          <a:xfrm>
            <a:off x="11088546" y="6356350"/>
            <a:ext cx="739815" cy="365125"/>
          </a:xfrm>
          <a:prstGeom prst="rect">
            <a:avLst/>
          </a:prstGeom>
        </p:spPr>
        <p:txBody>
          <a:bodyPr vert="horz" lIns="91440" tIns="45720" rIns="91440" bIns="45720" rtlCol="0" anchor="ctr"/>
          <a:lstStyle>
            <a:lvl1pPr algn="r">
              <a:defRPr sz="1200">
                <a:solidFill>
                  <a:srgbClr val="8C9091"/>
                </a:solidFill>
                <a:latin typeface="Open Sans" panose="020B0606030504020204" pitchFamily="34" charset="0"/>
                <a:ea typeface="Open Sans" panose="020B0606030504020204" pitchFamily="34" charset="0"/>
                <a:cs typeface="Open Sans" panose="020B0606030504020204" pitchFamily="34" charset="0"/>
              </a:defRPr>
            </a:lvl1pPr>
          </a:lstStyle>
          <a:p>
            <a:fld id="{24932CE7-30C8-3849-B158-744E962373C3}" type="slidenum">
              <a:rPr lang="en-US" smtClean="0"/>
              <a:pPr/>
              <a:t>‹#›</a:t>
            </a:fld>
            <a:endParaRPr lang="en-US"/>
          </a:p>
        </p:txBody>
      </p:sp>
      <p:pic>
        <p:nvPicPr>
          <p:cNvPr id="12" name="Picture 11">
            <a:extLst>
              <a:ext uri="{FF2B5EF4-FFF2-40B4-BE49-F238E27FC236}">
                <a16:creationId xmlns:a16="http://schemas.microsoft.com/office/drawing/2014/main" id="{6796006E-DF60-014B-87C7-3E5B02C42541}"/>
              </a:ext>
            </a:extLst>
          </p:cNvPr>
          <p:cNvPicPr>
            <a:picLocks noChangeAspect="1"/>
          </p:cNvPicPr>
          <p:nvPr/>
        </p:nvPicPr>
        <p:blipFill>
          <a:blip r:embed="rId26"/>
          <a:stretch>
            <a:fillRect/>
          </a:stretch>
        </p:blipFill>
        <p:spPr>
          <a:xfrm>
            <a:off x="10621220" y="266509"/>
            <a:ext cx="1363480" cy="412632"/>
          </a:xfrm>
          <a:prstGeom prst="rect">
            <a:avLst/>
          </a:prstGeom>
        </p:spPr>
      </p:pic>
    </p:spTree>
    <p:extLst>
      <p:ext uri="{BB962C8B-B14F-4D97-AF65-F5344CB8AC3E}">
        <p14:creationId xmlns:p14="http://schemas.microsoft.com/office/powerpoint/2010/main" val="10884541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Lst>
  <p:hf hdr="0" ftr="0" dt="0"/>
  <p:txStyles>
    <p:titleStyle>
      <a:lvl1pPr algn="l" defTabSz="914400" rtl="0" eaLnBrk="1" latinLnBrk="0" hangingPunct="1">
        <a:lnSpc>
          <a:spcPct val="110000"/>
        </a:lnSpc>
        <a:spcBef>
          <a:spcPct val="0"/>
        </a:spcBef>
        <a:buNone/>
        <a:defRPr lang="en-US" sz="6600" b="0" kern="1200" dirty="0">
          <a:solidFill>
            <a:schemeClr val="bg1">
              <a:lumMod val="95000"/>
            </a:schemeClr>
          </a:solidFill>
          <a:latin typeface="Prata" pitchFamily="2" charset="77"/>
          <a:ea typeface="Roboto Slab"/>
          <a:cs typeface="Baloo" panose="03080902040302020200" pitchFamily="66" charset="77"/>
          <a:sym typeface="Roboto Slab"/>
        </a:defRPr>
      </a:lvl1pPr>
    </p:titleStyle>
    <p:bodyStyle>
      <a:lvl1pPr marL="0" indent="0" algn="l" defTabSz="914400" rtl="0" eaLnBrk="1" latinLnBrk="0" hangingPunct="1">
        <a:lnSpc>
          <a:spcPct val="90000"/>
        </a:lnSpc>
        <a:spcBef>
          <a:spcPts val="0"/>
        </a:spcBef>
        <a:spcAft>
          <a:spcPts val="0"/>
        </a:spcAft>
        <a:buClr>
          <a:schemeClr val="dk1"/>
        </a:buClr>
        <a:buSzPts val="1100"/>
        <a:buFont typeface="Roboto Slab"/>
        <a:buNone/>
        <a:defRPr lang="en-GB" sz="2800" b="1" kern="120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lang="en-GB" sz="2800" b="1" kern="1200" baseline="0" dirty="0" smtClean="0">
          <a:solidFill>
            <a:srgbClr val="0075C9"/>
          </a:solidFill>
          <a:latin typeface="Open Sans" panose="020B0606030504020204" pitchFamily="34" charset="0"/>
          <a:ea typeface="Open Sans" panose="020B0606030504020204" pitchFamily="34" charset="0"/>
          <a:cs typeface="Open Sans" panose="020B0606030504020204" pitchFamily="34" charset="0"/>
          <a:sym typeface="Roboto Slab"/>
        </a:defRPr>
      </a:lvl2pPr>
      <a:lvl3pPr marL="0" marR="0" indent="0" algn="l" defTabSz="914400" rtl="0" eaLnBrk="1" fontAlgn="auto" latinLnBrk="0" hangingPunct="1">
        <a:lnSpc>
          <a:spcPct val="100000"/>
        </a:lnSpc>
        <a:spcBef>
          <a:spcPts val="0"/>
        </a:spcBef>
        <a:spcAft>
          <a:spcPts val="0"/>
        </a:spcAft>
        <a:buClr>
          <a:schemeClr val="dk1"/>
        </a:buClr>
        <a:buSzPts val="1100"/>
        <a:buFont typeface="Roboto Slab"/>
        <a:buNone/>
        <a:tabLst/>
        <a:defRPr lang="en-GB" sz="2000" b="0" kern="1200" baseline="0" dirty="0" smtClean="0">
          <a:solidFill>
            <a:schemeClr val="bg1">
              <a:lumMod val="95000"/>
            </a:schemeClr>
          </a:solidFill>
          <a:latin typeface="Prata" pitchFamily="2" charset="77"/>
          <a:ea typeface="Roboto Slab"/>
          <a:cs typeface="Baloo" panose="03080902040302020200" pitchFamily="66" charset="77"/>
        </a:defRPr>
      </a:lvl3pPr>
      <a:lvl4pPr marL="0" marR="0" indent="0" algn="l" defTabSz="914400" rtl="0" eaLnBrk="1" fontAlgn="auto" latinLnBrk="0" hangingPunct="1">
        <a:lnSpc>
          <a:spcPct val="100000"/>
        </a:lnSpc>
        <a:spcBef>
          <a:spcPts val="600"/>
        </a:spcBef>
        <a:spcAft>
          <a:spcPts val="0"/>
        </a:spcAft>
        <a:buClr>
          <a:srgbClr val="0070C0"/>
        </a:buClr>
        <a:buSzPct val="100000"/>
        <a:buFont typeface="Wingdings" pitchFamily="2" charset="2"/>
        <a:buNone/>
        <a:tabLst/>
        <a:defRPr lang="en-US" sz="1200" b="1" kern="1200" cap="all"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4pPr>
      <a:lvl5pPr marL="18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53757391"/>
      </p:ext>
    </p:extLst>
  </p:cSld>
  <p:clrMap bg1="lt1" tx1="dk1" bg2="dk2" tx2="lt2" accent1="accent1" accent2="accent2" accent3="accent3" accent4="accent4" accent5="accent5" accent6="accent6" hlink="hlink" folHlink="folHlink"/>
  <p:sldLayoutIdLst>
    <p:sldLayoutId id="2147483747"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85000"/>
          </a:schemeClr>
        </a:solidFill>
        <a:effectLst/>
      </p:bgPr>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85962F9F-450E-9947-ACFD-BC134F9BC3B2}"/>
              </a:ext>
            </a:extLst>
          </p:cNvPr>
          <p:cNvSpPr>
            <a:spLocks noGrp="1"/>
          </p:cNvSpPr>
          <p:nvPr>
            <p:ph type="title"/>
          </p:nvPr>
        </p:nvSpPr>
        <p:spPr>
          <a:xfrm>
            <a:off x="688183" y="1375454"/>
            <a:ext cx="8589632" cy="1994384"/>
          </a:xfrm>
          <a:prstGeom prst="rect">
            <a:avLst/>
          </a:prstGeom>
        </p:spPr>
        <p:txBody>
          <a:bodyPr vert="horz" lIns="0" tIns="0" rIns="0" bIns="0" rtlCol="0" anchor="t">
            <a:noAutofit/>
          </a:bodyPr>
          <a:lstStyle/>
          <a:p>
            <a:r>
              <a:rPr lang="en-US"/>
              <a:t>Click to edit Master title style</a:t>
            </a:r>
          </a:p>
        </p:txBody>
      </p:sp>
      <p:sp>
        <p:nvSpPr>
          <p:cNvPr id="17" name="Text Placeholder 16">
            <a:extLst>
              <a:ext uri="{FF2B5EF4-FFF2-40B4-BE49-F238E27FC236}">
                <a16:creationId xmlns:a16="http://schemas.microsoft.com/office/drawing/2014/main" id="{03FF4AE7-CDE0-1244-BC7C-A0D0710C29BA}"/>
              </a:ext>
            </a:extLst>
          </p:cNvPr>
          <p:cNvSpPr>
            <a:spLocks noGrp="1"/>
          </p:cNvSpPr>
          <p:nvPr>
            <p:ph type="body" idx="1"/>
          </p:nvPr>
        </p:nvSpPr>
        <p:spPr>
          <a:xfrm>
            <a:off x="688185" y="3700187"/>
            <a:ext cx="5407817" cy="27786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9EBCC35-9BEA-B74C-ACE4-8F308898BEC0}"/>
              </a:ext>
            </a:extLst>
          </p:cNvPr>
          <p:cNvSpPr>
            <a:spLocks noGrp="1"/>
          </p:cNvSpPr>
          <p:nvPr>
            <p:ph type="sldNum" sz="quarter" idx="4"/>
          </p:nvPr>
        </p:nvSpPr>
        <p:spPr>
          <a:xfrm>
            <a:off x="11088547" y="6356352"/>
            <a:ext cx="739815" cy="365125"/>
          </a:xfrm>
          <a:prstGeom prst="rect">
            <a:avLst/>
          </a:prstGeom>
        </p:spPr>
        <p:txBody>
          <a:bodyPr vert="horz" lIns="91440" tIns="45720" rIns="91440" bIns="45720" rtlCol="0" anchor="ctr"/>
          <a:lstStyle>
            <a:lvl1pPr algn="r">
              <a:defRPr sz="900">
                <a:solidFill>
                  <a:srgbClr val="8C9091"/>
                </a:solidFill>
                <a:latin typeface="Open Sans" panose="020B0606030504020204" pitchFamily="34" charset="0"/>
                <a:ea typeface="Open Sans" panose="020B0606030504020204" pitchFamily="34" charset="0"/>
                <a:cs typeface="Open Sans" panose="020B0606030504020204" pitchFamily="34" charset="0"/>
              </a:defRPr>
            </a:lvl1pPr>
          </a:lstStyle>
          <a:p>
            <a:fld id="{24932CE7-30C8-3849-B158-744E962373C3}" type="slidenum">
              <a:rPr lang="en-US" smtClean="0"/>
              <a:pPr/>
              <a:t>‹#›</a:t>
            </a:fld>
            <a:endParaRPr lang="en-US"/>
          </a:p>
        </p:txBody>
      </p:sp>
      <p:pic>
        <p:nvPicPr>
          <p:cNvPr id="12" name="Picture 11">
            <a:extLst>
              <a:ext uri="{FF2B5EF4-FFF2-40B4-BE49-F238E27FC236}">
                <a16:creationId xmlns:a16="http://schemas.microsoft.com/office/drawing/2014/main" id="{6796006E-DF60-014B-87C7-3E5B02C42541}"/>
              </a:ext>
            </a:extLst>
          </p:cNvPr>
          <p:cNvPicPr>
            <a:picLocks noChangeAspect="1"/>
          </p:cNvPicPr>
          <p:nvPr/>
        </p:nvPicPr>
        <p:blipFill>
          <a:blip r:embed="rId3"/>
          <a:stretch>
            <a:fillRect/>
          </a:stretch>
        </p:blipFill>
        <p:spPr>
          <a:xfrm>
            <a:off x="10621220" y="266509"/>
            <a:ext cx="1363480" cy="412632"/>
          </a:xfrm>
          <a:prstGeom prst="rect">
            <a:avLst/>
          </a:prstGeom>
        </p:spPr>
      </p:pic>
    </p:spTree>
    <p:extLst>
      <p:ext uri="{BB962C8B-B14F-4D97-AF65-F5344CB8AC3E}">
        <p14:creationId xmlns:p14="http://schemas.microsoft.com/office/powerpoint/2010/main" val="304197830"/>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l" defTabSz="685800" rtl="0" eaLnBrk="1" latinLnBrk="0" hangingPunct="1">
        <a:lnSpc>
          <a:spcPct val="110000"/>
        </a:lnSpc>
        <a:spcBef>
          <a:spcPct val="0"/>
        </a:spcBef>
        <a:buNone/>
        <a:defRPr lang="en-US" sz="4950" b="0" kern="1200" dirty="0">
          <a:solidFill>
            <a:schemeClr val="bg1">
              <a:lumMod val="95000"/>
            </a:schemeClr>
          </a:solidFill>
          <a:latin typeface="Prata" pitchFamily="2" charset="77"/>
          <a:ea typeface="Roboto Slab"/>
          <a:cs typeface="Baloo" panose="03080902040302020200" pitchFamily="66" charset="77"/>
          <a:sym typeface="Roboto Slab"/>
        </a:defRPr>
      </a:lvl1pPr>
    </p:titleStyle>
    <p:bodyStyle>
      <a:lvl1pPr marL="0" indent="0" algn="l" defTabSz="685800" rtl="0" eaLnBrk="1" latinLnBrk="0" hangingPunct="1">
        <a:lnSpc>
          <a:spcPct val="90000"/>
        </a:lnSpc>
        <a:spcBef>
          <a:spcPts val="0"/>
        </a:spcBef>
        <a:spcAft>
          <a:spcPts val="0"/>
        </a:spcAft>
        <a:buClr>
          <a:schemeClr val="dk1"/>
        </a:buClr>
        <a:buSzPts val="1100"/>
        <a:buFont typeface="Roboto Slab"/>
        <a:buNone/>
        <a:defRPr lang="en-GB" sz="2100" b="1" kern="120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Slab"/>
        </a:defRPr>
      </a:lvl1pPr>
      <a:lvl2pPr marL="342900" indent="0" algn="l" defTabSz="685800" rtl="0" eaLnBrk="1" latinLnBrk="0" hangingPunct="1">
        <a:lnSpc>
          <a:spcPct val="90000"/>
        </a:lnSpc>
        <a:spcBef>
          <a:spcPts val="375"/>
        </a:spcBef>
        <a:spcAft>
          <a:spcPts val="450"/>
        </a:spcAft>
        <a:buFont typeface="Arial" panose="020B0604020202020204" pitchFamily="34" charset="0"/>
        <a:buNone/>
        <a:defRPr lang="en-GB" sz="2100" b="1" kern="1200" baseline="0" dirty="0" smtClean="0">
          <a:solidFill>
            <a:srgbClr val="0075C9"/>
          </a:solidFill>
          <a:latin typeface="Open Sans" panose="020B0606030504020204" pitchFamily="34" charset="0"/>
          <a:ea typeface="Open Sans" panose="020B0606030504020204" pitchFamily="34" charset="0"/>
          <a:cs typeface="Open Sans" panose="020B0606030504020204" pitchFamily="34" charset="0"/>
          <a:sym typeface="Roboto Slab"/>
        </a:defRPr>
      </a:lvl2pPr>
      <a:lvl3pPr marL="0" marR="0" indent="0" algn="l" defTabSz="685800" rtl="0" eaLnBrk="1" fontAlgn="auto" latinLnBrk="0" hangingPunct="1">
        <a:lnSpc>
          <a:spcPct val="100000"/>
        </a:lnSpc>
        <a:spcBef>
          <a:spcPts val="0"/>
        </a:spcBef>
        <a:spcAft>
          <a:spcPts val="0"/>
        </a:spcAft>
        <a:buClr>
          <a:schemeClr val="dk1"/>
        </a:buClr>
        <a:buSzPts val="1100"/>
        <a:buFont typeface="Roboto Slab"/>
        <a:buNone/>
        <a:tabLst/>
        <a:defRPr lang="en-GB" sz="1500" b="0" kern="1200" baseline="0" dirty="0" smtClean="0">
          <a:solidFill>
            <a:schemeClr val="bg1">
              <a:lumMod val="95000"/>
            </a:schemeClr>
          </a:solidFill>
          <a:latin typeface="Prata" pitchFamily="2" charset="77"/>
          <a:ea typeface="Roboto Slab"/>
          <a:cs typeface="Baloo" panose="03080902040302020200" pitchFamily="66" charset="77"/>
        </a:defRPr>
      </a:lvl3pPr>
      <a:lvl4pPr marL="0" marR="0" indent="0" algn="l" defTabSz="685800" rtl="0" eaLnBrk="1" fontAlgn="auto" latinLnBrk="0" hangingPunct="1">
        <a:lnSpc>
          <a:spcPct val="100000"/>
        </a:lnSpc>
        <a:spcBef>
          <a:spcPts val="450"/>
        </a:spcBef>
        <a:spcAft>
          <a:spcPts val="0"/>
        </a:spcAft>
        <a:buClr>
          <a:srgbClr val="0070C0"/>
        </a:buClr>
        <a:buSzPct val="100000"/>
        <a:buFont typeface="Wingdings" pitchFamily="2" charset="2"/>
        <a:buNone/>
        <a:tabLst/>
        <a:defRPr lang="en-US" sz="900" b="1" kern="1200" cap="all"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Roboto Slab"/>
        </a:defRPr>
      </a:lvl4pPr>
      <a:lvl5pPr marL="135000" indent="-1350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B6023B-788C-4753-B205-F22246995A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35E8381-4403-42B3-89C7-4FBA3AE53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D2D735B-B4CF-49AA-926C-91CD2F73A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24B87-8B4D-4D82-AD0D-157F01E7E783}" type="datetime3">
              <a:rPr lang="en-US" smtClean="0"/>
              <a:t>21 March 2023</a:t>
            </a:fld>
            <a:endParaRPr lang="en-AU"/>
          </a:p>
        </p:txBody>
      </p:sp>
      <p:sp>
        <p:nvSpPr>
          <p:cNvPr id="5" name="Footer Placeholder 4">
            <a:extLst>
              <a:ext uri="{FF2B5EF4-FFF2-40B4-BE49-F238E27FC236}">
                <a16:creationId xmlns:a16="http://schemas.microsoft.com/office/drawing/2014/main" id="{8E14FEA1-06D6-49E9-8C75-8836C9BE2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81B1F501-0B94-49F5-A8A6-8AC55FB4F3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0EEA6-2547-4A6B-B6E1-5D02C61165D0}" type="slidenum">
              <a:rPr lang="en-AU" smtClean="0"/>
              <a:t>‹#›</a:t>
            </a:fld>
            <a:endParaRPr lang="en-AU"/>
          </a:p>
        </p:txBody>
      </p:sp>
    </p:spTree>
    <p:extLst>
      <p:ext uri="{BB962C8B-B14F-4D97-AF65-F5344CB8AC3E}">
        <p14:creationId xmlns:p14="http://schemas.microsoft.com/office/powerpoint/2010/main" val="269155592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8999F-B5CC-42B2-A56F-8F75C1433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321A578-F7D1-474F-916A-D527ECA390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1A9BA4D-7257-429D-B4E7-D86B36EA9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7DF88-00F8-4926-9F53-5C2764306D82}" type="datetime3">
              <a:rPr lang="en-US" smtClean="0"/>
              <a:t>21 March 2023</a:t>
            </a:fld>
            <a:endParaRPr lang="en-AU"/>
          </a:p>
        </p:txBody>
      </p:sp>
      <p:sp>
        <p:nvSpPr>
          <p:cNvPr id="5" name="Footer Placeholder 4">
            <a:extLst>
              <a:ext uri="{FF2B5EF4-FFF2-40B4-BE49-F238E27FC236}">
                <a16:creationId xmlns:a16="http://schemas.microsoft.com/office/drawing/2014/main" id="{4978A7B1-917F-4A3F-9D9F-229EA094FA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7DB0E93-986D-4C65-8A67-4B60DB3D1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988A3-DAA2-42FC-870E-2E618CFA2369}" type="slidenum">
              <a:rPr lang="en-AU" smtClean="0"/>
              <a:t>‹#›</a:t>
            </a:fld>
            <a:endParaRPr lang="en-AU"/>
          </a:p>
        </p:txBody>
      </p:sp>
    </p:spTree>
    <p:extLst>
      <p:ext uri="{BB962C8B-B14F-4D97-AF65-F5344CB8AC3E}">
        <p14:creationId xmlns:p14="http://schemas.microsoft.com/office/powerpoint/2010/main" val="1306105095"/>
      </p:ext>
    </p:extLst>
  </p:cSld>
  <p:clrMap bg1="lt1" tx1="dk1" bg2="lt2" tx2="dk2" accent1="accent1" accent2="accent2" accent3="accent3" accent4="accent4" accent5="accent5" accent6="accent6" hlink="hlink" folHlink="folHlink"/>
  <p:sldLayoutIdLst>
    <p:sldLayoutId id="2147483749" r:id="rId1"/>
    <p:sldLayoutId id="2147483763" r:id="rId2"/>
    <p:sldLayoutId id="2147483764" r:id="rId3"/>
    <p:sldLayoutId id="2147483765" r:id="rId4"/>
    <p:sldLayoutId id="2147483804" r:id="rId5"/>
    <p:sldLayoutId id="2147483817"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77B2CBE8-78F6-4B96-B0DA-3721067865F4}" type="datetime3">
              <a:rPr lang="en-US" smtClean="0"/>
              <a:t>21 March 2023</a:t>
            </a:fld>
            <a:endParaRPr lang="en-US"/>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a:p>
        </p:txBody>
      </p:sp>
    </p:spTree>
    <p:extLst>
      <p:ext uri="{BB962C8B-B14F-4D97-AF65-F5344CB8AC3E}">
        <p14:creationId xmlns:p14="http://schemas.microsoft.com/office/powerpoint/2010/main" val="211714868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Lst>
  <p:hf hdr="0" ftr="0" dt="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21 March 2023</a:t>
            </a:fld>
            <a:endParaRPr lang="en-US"/>
          </a:p>
        </p:txBody>
      </p:sp>
      <p:sp>
        <p:nvSpPr>
          <p:cNvPr id="5" name="Footer Placeholder 4"/>
          <p:cNvSpPr>
            <a:spLocks noGrp="1"/>
          </p:cNvSpPr>
          <p:nvPr>
            <p:ph type="ftr" sz="quarter" idx="3"/>
          </p:nvPr>
        </p:nvSpPr>
        <p:spPr>
          <a:xfrm>
            <a:off x="1424764" y="6356349"/>
            <a:ext cx="7522386" cy="198439"/>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sz="1000">
                <a:latin typeface="Calibri" panose="020F0502020204030204" pitchFamily="34" charset="0"/>
                <a:ea typeface="Calibri" panose="020F0502020204030204" pitchFamily="34" charset="0"/>
              </a:rPr>
              <a:t>© Project Management Institute, Inc.  All rights reserved.  No copying or other use is permitted without the expressed permission of PMI</a:t>
            </a:r>
            <a:r>
              <a:rPr lang="en-US">
                <a:latin typeface="Calibri" panose="020F0502020204030204" pitchFamily="34" charset="0"/>
                <a:ea typeface="Calibri" panose="020F0502020204030204" pitchFamily="34" charset="0"/>
              </a:rPr>
              <a:t>.</a:t>
            </a:r>
            <a:endParaRPr lang="en-US"/>
          </a:p>
          <a:p>
            <a:endParaRPr lang="en-US"/>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a:p>
        </p:txBody>
      </p:sp>
    </p:spTree>
    <p:extLst>
      <p:ext uri="{BB962C8B-B14F-4D97-AF65-F5344CB8AC3E}">
        <p14:creationId xmlns:p14="http://schemas.microsoft.com/office/powerpoint/2010/main" val="165830923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 id="2147483851" r:id="rId33"/>
    <p:sldLayoutId id="2147483852" r:id="rId34"/>
    <p:sldLayoutId id="2147483853" r:id="rId35"/>
    <p:sldLayoutId id="2147483854" r:id="rId36"/>
    <p:sldLayoutId id="2147483855" r:id="rId37"/>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94734-DB60-A442-8DE7-44270D8CE822}" type="datetime1">
              <a:rPr lang="en-US" smtClean="0"/>
              <a:t>3/21/2023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Project Management Institute, Inc. All rights reserved. No copying or other use is permitted without the expressed permission of PMI.</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D5C6E-C65B-4A41-BCCF-90C020DFD6E7}" type="slidenum">
              <a:rPr lang="en-US" smtClean="0"/>
              <a:t>‹#›</a:t>
            </a:fld>
            <a:endParaRPr lang="en-US"/>
          </a:p>
        </p:txBody>
      </p:sp>
    </p:spTree>
    <p:extLst>
      <p:ext uri="{BB962C8B-B14F-4D97-AF65-F5344CB8AC3E}">
        <p14:creationId xmlns:p14="http://schemas.microsoft.com/office/powerpoint/2010/main" val="223440471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openxmlformats.org/officeDocument/2006/relationships/image" Target="../media/image86.jpeg"/></Relationships>
</file>

<file path=ppt/slides/_rels/slide1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86.jpeg"/></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58.xml"/><Relationship Id="rId5" Type="http://schemas.openxmlformats.org/officeDocument/2006/relationships/image" Target="../media/image86.jpe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86.jpeg"/><Relationship Id="rId5" Type="http://schemas.openxmlformats.org/officeDocument/2006/relationships/chart" Target="../charts/chart3.xml"/><Relationship Id="rId4" Type="http://schemas.openxmlformats.org/officeDocument/2006/relationships/image" Target="../media/image85.jpeg"/></Relationships>
</file>

<file path=ppt/slides/_rels/slide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134.xml"/><Relationship Id="rId5" Type="http://schemas.openxmlformats.org/officeDocument/2006/relationships/image" Target="../media/image86.jpeg"/><Relationship Id="rId4" Type="http://schemas.openxmlformats.org/officeDocument/2006/relationships/image" Target="../media/image85.jpeg"/></Relationships>
</file>

<file path=ppt/slides/_rels/slide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0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6.jpeg"/></Relationships>
</file>

<file path=ppt/slides/_rels/slide1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0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86.jpeg"/></Relationships>
</file>

<file path=ppt/slides/_rels/slide1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0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86.jpeg"/></Relationships>
</file>

<file path=ppt/slides/_rels/slide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image" Target="../media/image86.jpeg"/><Relationship Id="rId4" Type="http://schemas.openxmlformats.org/officeDocument/2006/relationships/image" Target="../media/image85.jpeg"/></Relationships>
</file>

<file path=ppt/slides/_rels/slide2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109.xml"/><Relationship Id="rId4" Type="http://schemas.openxmlformats.org/officeDocument/2006/relationships/image" Target="../media/image86.jpeg"/></Relationships>
</file>

<file path=ppt/slides/_rels/slide2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1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60.xml"/><Relationship Id="rId5" Type="http://schemas.openxmlformats.org/officeDocument/2006/relationships/image" Target="../media/image86.jpeg"/><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15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15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hyperlink" Target="../linkedin.com/in/mikeroberts" TargetMode="External"/><Relationship Id="rId2" Type="http://schemas.openxmlformats.org/officeDocument/2006/relationships/hyperlink" Target="mailto:mike@millpond.co.nz" TargetMode="External"/><Relationship Id="rId1" Type="http://schemas.openxmlformats.org/officeDocument/2006/relationships/slideLayout" Target="../slideLayouts/slideLayout15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27.xml.rels><?xml version="1.0" encoding="UTF-8" standalone="yes"?>
<Relationships xmlns="http://schemas.openxmlformats.org/package/2006/relationships"><Relationship Id="rId3" Type="http://schemas.openxmlformats.org/officeDocument/2006/relationships/hyperlink" Target="https://forms.office.com/r/QwPMxYVjby" TargetMode="External"/><Relationship Id="rId2" Type="http://schemas.openxmlformats.org/officeDocument/2006/relationships/image" Target="../media/image105.png"/><Relationship Id="rId1" Type="http://schemas.openxmlformats.org/officeDocument/2006/relationships/slideLayout" Target="../slideLayouts/slideLayout152.xml"/></Relationships>
</file>

<file path=ppt/slides/_rels/slide2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microsoft.com/office/2011/relationships/webextension" Target="../webextensions/webextension1.xml"/><Relationship Id="rId1" Type="http://schemas.openxmlformats.org/officeDocument/2006/relationships/slideLayout" Target="../slideLayouts/slideLayout152.xml"/><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86.jpeg"/></Relationships>
</file>

<file path=ppt/slides/_rels/slide30.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112.jpeg"/><Relationship Id="rId2" Type="http://schemas.openxmlformats.org/officeDocument/2006/relationships/notesSlide" Target="../notesSlides/notesSlide21.xml"/><Relationship Id="rId1" Type="http://schemas.openxmlformats.org/officeDocument/2006/relationships/slideLayout" Target="../slideLayouts/slideLayout152.xml"/><Relationship Id="rId6" Type="http://schemas.openxmlformats.org/officeDocument/2006/relationships/diagramColors" Target="../diagrams/colors7.xml"/><Relationship Id="rId11" Type="http://schemas.openxmlformats.org/officeDocument/2006/relationships/image" Target="../media/image111.jpeg"/><Relationship Id="rId5" Type="http://schemas.openxmlformats.org/officeDocument/2006/relationships/diagramQuickStyle" Target="../diagrams/quickStyle7.xml"/><Relationship Id="rId10" Type="http://schemas.openxmlformats.org/officeDocument/2006/relationships/image" Target="../media/image110.jpeg"/><Relationship Id="rId4" Type="http://schemas.openxmlformats.org/officeDocument/2006/relationships/diagramLayout" Target="../diagrams/layout7.xml"/><Relationship Id="rId9" Type="http://schemas.openxmlformats.org/officeDocument/2006/relationships/image" Target="../media/image109.jpeg"/><Relationship Id="rId1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152.xml"/><Relationship Id="rId5" Type="http://schemas.openxmlformats.org/officeDocument/2006/relationships/image" Target="../media/image106.png"/><Relationship Id="rId4" Type="http://schemas.openxmlformats.org/officeDocument/2006/relationships/image" Target="../media/image114.emf"/></Relationships>
</file>

<file path=ppt/slides/_rels/slide3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2.xml"/></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15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16.png"/><Relationship Id="rId7" Type="http://schemas.openxmlformats.org/officeDocument/2006/relationships/diagramColors" Target="../diagrams/colors10.xml"/><Relationship Id="rId2" Type="http://schemas.openxmlformats.org/officeDocument/2006/relationships/image" Target="../media/image115.png"/><Relationship Id="rId1" Type="http://schemas.openxmlformats.org/officeDocument/2006/relationships/slideLayout" Target="../slideLayouts/slideLayout152.xml"/><Relationship Id="rId6" Type="http://schemas.openxmlformats.org/officeDocument/2006/relationships/diagramQuickStyle" Target="../diagrams/quickStyle10.xml"/><Relationship Id="rId11" Type="http://schemas.openxmlformats.org/officeDocument/2006/relationships/image" Target="../media/image119.jpeg"/><Relationship Id="rId5" Type="http://schemas.openxmlformats.org/officeDocument/2006/relationships/diagramLayout" Target="../diagrams/layout10.xml"/><Relationship Id="rId10" Type="http://schemas.openxmlformats.org/officeDocument/2006/relationships/image" Target="../media/image118.jpeg"/><Relationship Id="rId4" Type="http://schemas.openxmlformats.org/officeDocument/2006/relationships/diagramData" Target="../diagrams/data10.xml"/><Relationship Id="rId9" Type="http://schemas.openxmlformats.org/officeDocument/2006/relationships/image" Target="../media/image117.jpeg"/></Relationships>
</file>

<file path=ppt/slides/_rels/slide3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15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svg"/><Relationship Id="rId7" Type="http://schemas.openxmlformats.org/officeDocument/2006/relationships/image" Target="../media/image126.svg"/><Relationship Id="rId2" Type="http://schemas.openxmlformats.org/officeDocument/2006/relationships/image" Target="../media/image121.png"/><Relationship Id="rId1" Type="http://schemas.openxmlformats.org/officeDocument/2006/relationships/slideLayout" Target="../slideLayouts/slideLayout152.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 Id="rId9" Type="http://schemas.openxmlformats.org/officeDocument/2006/relationships/image" Target="../media/image128.svg"/></Relationships>
</file>

<file path=ppt/slides/_rels/slide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9.jpeg"/></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microsoft.com/office/2011/relationships/webextension" Target="../webextensions/webextension2.xml"/><Relationship Id="rId1" Type="http://schemas.openxmlformats.org/officeDocument/2006/relationships/slideLayout" Target="../slideLayouts/slideLayout152.xml"/></Relationships>
</file>

<file path=ppt/slides/_rels/slide41.xml.rels><?xml version="1.0" encoding="UTF-8" standalone="yes"?>
<Relationships xmlns="http://schemas.openxmlformats.org/package/2006/relationships"><Relationship Id="rId3" Type="http://schemas.openxmlformats.org/officeDocument/2006/relationships/hyperlink" Target="https://pixabay.com/en/coffee-latte-espresso-cappuccino-932103/" TargetMode="External"/><Relationship Id="rId2" Type="http://schemas.openxmlformats.org/officeDocument/2006/relationships/image" Target="../media/image130.jpg"/><Relationship Id="rId1" Type="http://schemas.openxmlformats.org/officeDocument/2006/relationships/slideLayout" Target="../slideLayouts/slideLayout1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2.xml"/></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152.xml"/><Relationship Id="rId4" Type="http://schemas.openxmlformats.org/officeDocument/2006/relationships/image" Target="../media/image132.svg"/></Relationships>
</file>

<file path=ppt/slides/_rels/slide4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26.xml"/><Relationship Id="rId1" Type="http://schemas.openxmlformats.org/officeDocument/2006/relationships/slideLayout" Target="../slideLayouts/slideLayout152.xml"/></Relationships>
</file>

<file path=ppt/slides/_rels/slide4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152.xml"/><Relationship Id="rId4" Type="http://schemas.openxmlformats.org/officeDocument/2006/relationships/image" Target="../media/image135.sv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36.png"/><Relationship Id="rId2" Type="http://schemas.openxmlformats.org/officeDocument/2006/relationships/diagramData" Target="../diagrams/data13.xml"/><Relationship Id="rId1" Type="http://schemas.openxmlformats.org/officeDocument/2006/relationships/slideLayout" Target="../slideLayouts/slideLayout15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52.xml"/></Relationships>
</file>

<file path=ppt/slides/_rels/slide4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52.xml"/></Relationships>
</file>

<file path=ppt/slides/_rels/slide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5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52.xml"/></Relationships>
</file>

<file path=ppt/slides/_rels/slide5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52.xml"/></Relationships>
</file>

<file path=ppt/slides/_rels/slide5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52.xml"/></Relationships>
</file>

<file path=ppt/slides/_rels/slide5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52.xml"/></Relationships>
</file>

<file path=ppt/slides/_rels/slide54.xml.rels><?xml version="1.0" encoding="UTF-8" standalone="yes"?>
<Relationships xmlns="http://schemas.openxmlformats.org/package/2006/relationships"><Relationship Id="rId3" Type="http://schemas.openxmlformats.org/officeDocument/2006/relationships/image" Target="../media/image143.png"/><Relationship Id="rId2" Type="http://schemas.microsoft.com/office/2011/relationships/webextension" Target="../webextensions/webextension3.xml"/><Relationship Id="rId1" Type="http://schemas.openxmlformats.org/officeDocument/2006/relationships/slideLayout" Target="../slideLayouts/slideLayout1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6.xml.rels><?xml version="1.0" encoding="UTF-8" standalone="yes"?>
<Relationships xmlns="http://schemas.openxmlformats.org/package/2006/relationships"><Relationship Id="rId3" Type="http://schemas.openxmlformats.org/officeDocument/2006/relationships/hyperlink" Target="mailto:info@millpond.co.nz" TargetMode="External"/><Relationship Id="rId2" Type="http://schemas.openxmlformats.org/officeDocument/2006/relationships/hyperlink" Target="http://www.millpond.co.nz/" TargetMode="External"/><Relationship Id="rId1" Type="http://schemas.openxmlformats.org/officeDocument/2006/relationships/slideLayout" Target="../slideLayouts/slideLayout152.xml"/><Relationship Id="rId6" Type="http://schemas.openxmlformats.org/officeDocument/2006/relationships/image" Target="../media/image144.png"/><Relationship Id="rId5" Type="http://schemas.openxmlformats.org/officeDocument/2006/relationships/hyperlink" Target="../linkedin.com/in/mikeroberts" TargetMode="External"/><Relationship Id="rId4" Type="http://schemas.openxmlformats.org/officeDocument/2006/relationships/hyperlink" Target="mailto:mike@millpond.co.nz"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176.xml"/><Relationship Id="rId5" Type="http://schemas.openxmlformats.org/officeDocument/2006/relationships/image" Target="../media/image146.png"/><Relationship Id="rId4" Type="http://schemas.openxmlformats.org/officeDocument/2006/relationships/image" Target="../media/image145.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76.xml"/><Relationship Id="rId5" Type="http://schemas.openxmlformats.org/officeDocument/2006/relationships/image" Target="../media/image147.pn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5.jpeg"/><Relationship Id="rId7"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hyperlink" Target="https://www.facebook.com/pmiadelaide" TargetMode="External"/><Relationship Id="rId5" Type="http://schemas.openxmlformats.org/officeDocument/2006/relationships/hyperlink" Target="https://au.linkedin.com/company/pmi-adelaide-south-australia" TargetMode="External"/><Relationship Id="rId4" Type="http://schemas.openxmlformats.org/officeDocument/2006/relationships/hyperlink" Target="http://www.pmiadelaide.or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73.xml"/><Relationship Id="rId5" Type="http://schemas.openxmlformats.org/officeDocument/2006/relationships/image" Target="../media/image86.jpeg"/><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86.jpeg"/><Relationship Id="rId4" Type="http://schemas.openxmlformats.org/officeDocument/2006/relationships/image" Target="../media/image9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diagramLayout" Target="../diagrams/layout1.xml"/><Relationship Id="rId7" Type="http://schemas.openxmlformats.org/officeDocument/2006/relationships/image" Target="../media/image85.jpeg"/><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1F410AD-68E7-490D-BD9C-D9C69460957C}"/>
              </a:ext>
            </a:extLst>
          </p:cNvPr>
          <p:cNvGrpSpPr/>
          <p:nvPr/>
        </p:nvGrpSpPr>
        <p:grpSpPr>
          <a:xfrm>
            <a:off x="102869" y="110266"/>
            <a:ext cx="2627644" cy="743578"/>
            <a:chOff x="135653" y="75363"/>
            <a:chExt cx="2627644" cy="743578"/>
          </a:xfrm>
        </p:grpSpPr>
        <p:sp>
          <p:nvSpPr>
            <p:cNvPr id="7" name="Rectangle 6">
              <a:extLst>
                <a:ext uri="{FF2B5EF4-FFF2-40B4-BE49-F238E27FC236}">
                  <a16:creationId xmlns:a16="http://schemas.microsoft.com/office/drawing/2014/main" id="{DFC9562B-2F8A-4220-ADAF-AE567B666F25}"/>
                </a:ext>
              </a:extLst>
            </p:cNvPr>
            <p:cNvSpPr/>
            <p:nvPr/>
          </p:nvSpPr>
          <p:spPr>
            <a:xfrm>
              <a:off x="135653" y="75363"/>
              <a:ext cx="2627644" cy="7435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6">
              <a:extLst>
                <a:ext uri="{FF2B5EF4-FFF2-40B4-BE49-F238E27FC236}">
                  <a16:creationId xmlns:a16="http://schemas.microsoft.com/office/drawing/2014/main" id="{6CAD7633-D2CD-41DD-8B03-DFCF0BFD94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10" y="107617"/>
              <a:ext cx="2609345" cy="66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A29F4D28-5311-4138-805F-CEC1E5B70235}"/>
              </a:ext>
            </a:extLst>
          </p:cNvPr>
          <p:cNvSpPr txBox="1"/>
          <p:nvPr/>
        </p:nvSpPr>
        <p:spPr>
          <a:xfrm>
            <a:off x="1297638" y="3455384"/>
            <a:ext cx="5153961" cy="1200329"/>
          </a:xfrm>
          <a:prstGeom prst="rect">
            <a:avLst/>
          </a:prstGeom>
          <a:noFill/>
        </p:spPr>
        <p:txBody>
          <a:bodyPr wrap="square" lIns="91440" tIns="45720" rIns="91440" bIns="45720" rtlCol="0" anchor="t">
            <a:spAutoFit/>
          </a:bodyPr>
          <a:lstStyle/>
          <a:p>
            <a:pPr algn="ctr"/>
            <a:r>
              <a:rPr lang="en-AU" sz="2400" b="1" i="1">
                <a:solidFill>
                  <a:schemeClr val="bg1"/>
                </a:solidFill>
              </a:rPr>
              <a:t>Annual General Meeting and Presentation on Authentic Leadership</a:t>
            </a:r>
          </a:p>
          <a:p>
            <a:pPr algn="ctr"/>
            <a:r>
              <a:rPr lang="en-AU" sz="2400" b="1" i="1">
                <a:solidFill>
                  <a:schemeClr val="bg1"/>
                </a:solidFill>
              </a:rPr>
              <a:t>Tuesday 21/03/2023</a:t>
            </a:r>
            <a:endParaRPr lang="en-AU" sz="2400" b="1" i="1">
              <a:solidFill>
                <a:schemeClr val="bg1"/>
              </a:solidFill>
              <a:cs typeface="Calibri"/>
            </a:endParaRPr>
          </a:p>
        </p:txBody>
      </p:sp>
      <p:sp>
        <p:nvSpPr>
          <p:cNvPr id="18" name="TextBox 17">
            <a:extLst>
              <a:ext uri="{FF2B5EF4-FFF2-40B4-BE49-F238E27FC236}">
                <a16:creationId xmlns:a16="http://schemas.microsoft.com/office/drawing/2014/main" id="{7AA287E2-E479-41D6-850A-D17E65F0CABD}"/>
              </a:ext>
            </a:extLst>
          </p:cNvPr>
          <p:cNvSpPr txBox="1"/>
          <p:nvPr/>
        </p:nvSpPr>
        <p:spPr>
          <a:xfrm>
            <a:off x="617668" y="1319433"/>
            <a:ext cx="5070289" cy="1938992"/>
          </a:xfrm>
          <a:prstGeom prst="rect">
            <a:avLst/>
          </a:prstGeom>
          <a:noFill/>
        </p:spPr>
        <p:txBody>
          <a:bodyPr wrap="square" lIns="91440" tIns="45720" rIns="91440" bIns="45720" rtlCol="0" anchor="t">
            <a:spAutoFit/>
          </a:bodyPr>
          <a:lstStyle/>
          <a:p>
            <a:pPr algn="ctr"/>
            <a:r>
              <a:rPr lang="en-AU" sz="4000" b="1">
                <a:solidFill>
                  <a:schemeClr val="bg1"/>
                </a:solidFill>
              </a:rPr>
              <a:t>PMI Adelaide, South Australia Chapter</a:t>
            </a:r>
          </a:p>
          <a:p>
            <a:pPr algn="ctr"/>
            <a:r>
              <a:rPr lang="en-AU" sz="4000" b="1">
                <a:solidFill>
                  <a:schemeClr val="bg1"/>
                </a:solidFill>
              </a:rPr>
              <a:t>Presents</a:t>
            </a:r>
            <a:endParaRPr lang="en-AU" sz="4000" b="1">
              <a:solidFill>
                <a:schemeClr val="bg1"/>
              </a:solidFill>
              <a:cs typeface="Calibri"/>
            </a:endParaRPr>
          </a:p>
        </p:txBody>
      </p:sp>
      <p:pic>
        <p:nvPicPr>
          <p:cNvPr id="20" name="Picture 19">
            <a:extLst>
              <a:ext uri="{FF2B5EF4-FFF2-40B4-BE49-F238E27FC236}">
                <a16:creationId xmlns:a16="http://schemas.microsoft.com/office/drawing/2014/main" id="{B2E95578-9490-4B2C-B66B-AFA8730A4747}"/>
              </a:ext>
            </a:extLst>
          </p:cNvPr>
          <p:cNvPicPr>
            <a:picLocks noChangeAspect="1"/>
          </p:cNvPicPr>
          <p:nvPr/>
        </p:nvPicPr>
        <p:blipFill>
          <a:blip r:embed="rId4"/>
          <a:stretch>
            <a:fillRect/>
          </a:stretch>
        </p:blipFill>
        <p:spPr>
          <a:xfrm>
            <a:off x="6096000" y="1981152"/>
            <a:ext cx="1573025" cy="1657350"/>
          </a:xfrm>
          <a:prstGeom prst="rect">
            <a:avLst/>
          </a:prstGeom>
        </p:spPr>
      </p:pic>
      <p:pic>
        <p:nvPicPr>
          <p:cNvPr id="22" name="Picture 21">
            <a:extLst>
              <a:ext uri="{FF2B5EF4-FFF2-40B4-BE49-F238E27FC236}">
                <a16:creationId xmlns:a16="http://schemas.microsoft.com/office/drawing/2014/main" id="{27643FDB-BE1F-4F14-9EBC-BA7909B04F8D}"/>
              </a:ext>
            </a:extLst>
          </p:cNvPr>
          <p:cNvPicPr>
            <a:picLocks noChangeAspect="1"/>
          </p:cNvPicPr>
          <p:nvPr/>
        </p:nvPicPr>
        <p:blipFill>
          <a:blip r:embed="rId4"/>
          <a:stretch>
            <a:fillRect/>
          </a:stretch>
        </p:blipFill>
        <p:spPr>
          <a:xfrm>
            <a:off x="215715" y="5755340"/>
            <a:ext cx="1310992" cy="894559"/>
          </a:xfrm>
          <a:prstGeom prst="rect">
            <a:avLst/>
          </a:prstGeom>
        </p:spPr>
      </p:pic>
      <p:pic>
        <p:nvPicPr>
          <p:cNvPr id="32" name="Picture 31">
            <a:extLst>
              <a:ext uri="{FF2B5EF4-FFF2-40B4-BE49-F238E27FC236}">
                <a16:creationId xmlns:a16="http://schemas.microsoft.com/office/drawing/2014/main" id="{BC19DAEA-69C3-44CF-A953-D213C0D0DB87}"/>
              </a:ext>
            </a:extLst>
          </p:cNvPr>
          <p:cNvPicPr>
            <a:picLocks noChangeAspect="1"/>
          </p:cNvPicPr>
          <p:nvPr/>
        </p:nvPicPr>
        <p:blipFill>
          <a:blip r:embed="rId4"/>
          <a:stretch>
            <a:fillRect/>
          </a:stretch>
        </p:blipFill>
        <p:spPr>
          <a:xfrm>
            <a:off x="6248400" y="2133552"/>
            <a:ext cx="1573025" cy="1657350"/>
          </a:xfrm>
          <a:prstGeom prst="rect">
            <a:avLst/>
          </a:prstGeom>
        </p:spPr>
      </p:pic>
      <p:sp>
        <p:nvSpPr>
          <p:cNvPr id="3" name="Slide Number Placeholder 2">
            <a:extLst>
              <a:ext uri="{FF2B5EF4-FFF2-40B4-BE49-F238E27FC236}">
                <a16:creationId xmlns:a16="http://schemas.microsoft.com/office/drawing/2014/main" id="{AE25706B-4BD8-4070-8B58-5326C6168F07}"/>
              </a:ext>
            </a:extLst>
          </p:cNvPr>
          <p:cNvSpPr>
            <a:spLocks noGrp="1"/>
          </p:cNvSpPr>
          <p:nvPr>
            <p:ph type="sldNum" sz="quarter" idx="12"/>
          </p:nvPr>
        </p:nvSpPr>
        <p:spPr/>
        <p:txBody>
          <a:bodyPr/>
          <a:lstStyle/>
          <a:p>
            <a:fld id="{6973FCEF-5573-7E43-8272-70C9D66591DA}" type="slidenum">
              <a:rPr lang="en-US" smtClean="0"/>
              <a:pPr/>
              <a:t>1</a:t>
            </a:fld>
            <a:endParaRPr lang="en-US"/>
          </a:p>
        </p:txBody>
      </p:sp>
      <p:pic>
        <p:nvPicPr>
          <p:cNvPr id="2" name="Picture 1" descr="Text&#10;&#10;Description automatically generated">
            <a:extLst>
              <a:ext uri="{FF2B5EF4-FFF2-40B4-BE49-F238E27FC236}">
                <a16:creationId xmlns:a16="http://schemas.microsoft.com/office/drawing/2014/main" id="{D2CC0EFD-480C-0BA3-DDF5-3AFF6F83883A}"/>
              </a:ext>
            </a:extLst>
          </p:cNvPr>
          <p:cNvPicPr>
            <a:picLocks noChangeAspect="1"/>
          </p:cNvPicPr>
          <p:nvPr/>
        </p:nvPicPr>
        <p:blipFill>
          <a:blip r:embed="rId5"/>
          <a:stretch>
            <a:fillRect/>
          </a:stretch>
        </p:blipFill>
        <p:spPr>
          <a:xfrm>
            <a:off x="38449" y="10864"/>
            <a:ext cx="3719635" cy="1331238"/>
          </a:xfrm>
          <a:prstGeom prst="rect">
            <a:avLst/>
          </a:prstGeom>
        </p:spPr>
      </p:pic>
      <p:pic>
        <p:nvPicPr>
          <p:cNvPr id="4" name="Picture 8" descr="Logo, company name&#10;&#10;Description automatically generated">
            <a:extLst>
              <a:ext uri="{FF2B5EF4-FFF2-40B4-BE49-F238E27FC236}">
                <a16:creationId xmlns:a16="http://schemas.microsoft.com/office/drawing/2014/main" id="{75EB5AC9-F336-DF53-047C-D24979DFA787}"/>
              </a:ext>
            </a:extLst>
          </p:cNvPr>
          <p:cNvPicPr>
            <a:picLocks noChangeAspect="1"/>
          </p:cNvPicPr>
          <p:nvPr/>
        </p:nvPicPr>
        <p:blipFill>
          <a:blip r:embed="rId6"/>
          <a:stretch>
            <a:fillRect/>
          </a:stretch>
        </p:blipFill>
        <p:spPr>
          <a:xfrm>
            <a:off x="104775" y="5852426"/>
            <a:ext cx="2743200" cy="925299"/>
          </a:xfrm>
          <a:prstGeom prst="rect">
            <a:avLst/>
          </a:prstGeom>
        </p:spPr>
      </p:pic>
    </p:spTree>
    <p:extLst>
      <p:ext uri="{BB962C8B-B14F-4D97-AF65-F5344CB8AC3E}">
        <p14:creationId xmlns:p14="http://schemas.microsoft.com/office/powerpoint/2010/main" val="3466851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A941-588A-4B63-90BA-B9604888D154}"/>
              </a:ext>
            </a:extLst>
          </p:cNvPr>
          <p:cNvSpPr>
            <a:spLocks noGrp="1"/>
          </p:cNvSpPr>
          <p:nvPr>
            <p:ph type="title"/>
          </p:nvPr>
        </p:nvSpPr>
        <p:spPr>
          <a:xfrm>
            <a:off x="3758084" y="424044"/>
            <a:ext cx="7661275" cy="377825"/>
          </a:xfrm>
        </p:spPr>
        <p:txBody>
          <a:bodyPr rtlCol="0">
            <a:noAutofit/>
          </a:bodyPr>
          <a:lstStyle/>
          <a:p>
            <a:pPr>
              <a:defRPr/>
            </a:pPr>
            <a:r>
              <a:rPr lang="en-US" sz="4000" b="1">
                <a:solidFill>
                  <a:srgbClr val="00B0F0"/>
                </a:solidFill>
                <a:latin typeface="Calibri"/>
                <a:cs typeface="Calibri"/>
              </a:rPr>
              <a:t>2022 Areas of Focus (Strategy)</a:t>
            </a:r>
            <a:endParaRPr lang="en-US"/>
          </a:p>
        </p:txBody>
      </p:sp>
      <p:sp>
        <p:nvSpPr>
          <p:cNvPr id="10243" name="Slide Number Placeholder 11">
            <a:extLst>
              <a:ext uri="{FF2B5EF4-FFF2-40B4-BE49-F238E27FC236}">
                <a16:creationId xmlns:a16="http://schemas.microsoft.com/office/drawing/2014/main" id="{51948419-2595-46FA-A728-1568B5B44F78}"/>
              </a:ext>
            </a:extLst>
          </p:cNvPr>
          <p:cNvSpPr>
            <a:spLocks noGrp="1" noChangeArrowheads="1"/>
          </p:cNvSpPr>
          <p:nvPr>
            <p:ph type="sldNum" sz="quarter" idx="16"/>
          </p:nvPr>
        </p:nvSpPr>
        <p:spPr bwMode="auto">
          <a:xfrm>
            <a:off x="9264650" y="635456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5437DB4-649D-443B-A27A-DAE4FB50E4D4}" type="slidenum">
              <a:rPr lang="en-US" altLang="en-US" sz="1200" smtClean="0">
                <a:solidFill>
                  <a:srgbClr val="898989"/>
                </a:solidFill>
              </a:rPr>
              <a:pPr>
                <a:lnSpc>
                  <a:spcPct val="100000"/>
                </a:lnSpc>
                <a:spcBef>
                  <a:spcPct val="0"/>
                </a:spcBef>
                <a:buFontTx/>
                <a:buNone/>
              </a:pPr>
              <a:t>10</a:t>
            </a:fld>
            <a:endParaRPr lang="en-US" altLang="en-US" sz="1200">
              <a:solidFill>
                <a:srgbClr val="898989"/>
              </a:solidFill>
            </a:endParaRPr>
          </a:p>
        </p:txBody>
      </p:sp>
      <p:sp>
        <p:nvSpPr>
          <p:cNvPr id="11" name="Rectangle 10">
            <a:extLst>
              <a:ext uri="{FF2B5EF4-FFF2-40B4-BE49-F238E27FC236}">
                <a16:creationId xmlns:a16="http://schemas.microsoft.com/office/drawing/2014/main" id="{B5E9DCE6-A6C8-4EDA-B662-B7AFC245DC21}"/>
              </a:ext>
            </a:extLst>
          </p:cNvPr>
          <p:cNvSpPr/>
          <p:nvPr/>
        </p:nvSpPr>
        <p:spPr>
          <a:xfrm>
            <a:off x="184150" y="6189663"/>
            <a:ext cx="685800"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4" name="Picture 3" descr="Text&#10;&#10;Description automatically generated">
            <a:extLst>
              <a:ext uri="{FF2B5EF4-FFF2-40B4-BE49-F238E27FC236}">
                <a16:creationId xmlns:a16="http://schemas.microsoft.com/office/drawing/2014/main" id="{2D4C4CD9-63E6-5337-32C9-D588C48BCC61}"/>
              </a:ext>
            </a:extLst>
          </p:cNvPr>
          <p:cNvPicPr>
            <a:picLocks noChangeAspect="1"/>
          </p:cNvPicPr>
          <p:nvPr/>
        </p:nvPicPr>
        <p:blipFill>
          <a:blip r:embed="rId3"/>
          <a:stretch>
            <a:fillRect/>
          </a:stretch>
        </p:blipFill>
        <p:spPr>
          <a:xfrm>
            <a:off x="38449" y="10864"/>
            <a:ext cx="3719635" cy="1331238"/>
          </a:xfrm>
          <a:prstGeom prst="rect">
            <a:avLst/>
          </a:prstGeom>
        </p:spPr>
      </p:pic>
      <p:graphicFrame>
        <p:nvGraphicFramePr>
          <p:cNvPr id="6" name="Table 5">
            <a:extLst>
              <a:ext uri="{FF2B5EF4-FFF2-40B4-BE49-F238E27FC236}">
                <a16:creationId xmlns:a16="http://schemas.microsoft.com/office/drawing/2014/main" id="{4387E3A5-AD69-519E-1042-3A9CB40F2136}"/>
              </a:ext>
            </a:extLst>
          </p:cNvPr>
          <p:cNvGraphicFramePr/>
          <p:nvPr>
            <p:extLst>
              <p:ext uri="{D42A27DB-BD31-4B8C-83A1-F6EECF244321}">
                <p14:modId xmlns:p14="http://schemas.microsoft.com/office/powerpoint/2010/main" val="654456165"/>
              </p:ext>
            </p:extLst>
          </p:nvPr>
        </p:nvGraphicFramePr>
        <p:xfrm>
          <a:off x="111299" y="2076404"/>
          <a:ext cx="3573933" cy="3193683"/>
        </p:xfrm>
        <a:graphic>
          <a:graphicData uri="http://schemas.openxmlformats.org/drawingml/2006/table">
            <a:tbl>
              <a:tblPr>
                <a:tableStyleId>{5C22544A-7EE6-4342-B048-85BDC9FD1C3A}</a:tableStyleId>
              </a:tblPr>
              <a:tblGrid>
                <a:gridCol w="3573933">
                  <a:extLst>
                    <a:ext uri="{9D8B030D-6E8A-4147-A177-3AD203B41FA5}">
                      <a16:colId xmlns:a16="http://schemas.microsoft.com/office/drawing/2014/main" val="3131290127"/>
                    </a:ext>
                  </a:extLst>
                </a:gridCol>
              </a:tblGrid>
              <a:tr h="238826">
                <a:tc>
                  <a:txBody>
                    <a:bodyPr/>
                    <a:lstStyle/>
                    <a:p>
                      <a:pPr algn="l" fontAlgn="ctr"/>
                      <a:r>
                        <a:rPr lang="en-AU" sz="1100" b="1" u="none" strike="noStrike">
                          <a:solidFill>
                            <a:srgbClr val="0070C0"/>
                          </a:solidFill>
                          <a:effectLst/>
                        </a:rPr>
                        <a:t>Explore Interest with Business SA for Regional Events</a:t>
                      </a:r>
                      <a:endParaRPr lang="en-AU" sz="1100" b="1" i="0" u="none" strike="noStrike">
                        <a:solidFill>
                          <a:srgbClr val="0070C0"/>
                        </a:solidFill>
                        <a:effectLst/>
                        <a:latin typeface="Arial" panose="020B0604020202020204" pitchFamily="34" charset="0"/>
                      </a:endParaRPr>
                    </a:p>
                  </a:txBody>
                  <a:tcPr marL="6350" marR="6350" marT="6350" anchor="ctr"/>
                </a:tc>
                <a:extLst>
                  <a:ext uri="{0D108BD9-81ED-4DB2-BD59-A6C34878D82A}">
                    <a16:rowId xmlns:a16="http://schemas.microsoft.com/office/drawing/2014/main" val="3192911221"/>
                  </a:ext>
                </a:extLst>
              </a:tr>
              <a:tr h="238826">
                <a:tc>
                  <a:txBody>
                    <a:bodyPr/>
                    <a:lstStyle/>
                    <a:p>
                      <a:pPr algn="l" fontAlgn="ctr"/>
                      <a:r>
                        <a:rPr lang="en-AU" sz="1100" u="none" strike="noStrike">
                          <a:effectLst/>
                        </a:rPr>
                        <a:t>Explore Opportunities to Partner with Universities</a:t>
                      </a:r>
                      <a:endParaRPr lang="en-AU" sz="1100" b="0" i="0" u="none" strike="noStrike">
                        <a:solidFill>
                          <a:srgbClr val="000000"/>
                        </a:solidFill>
                        <a:effectLst/>
                        <a:latin typeface="Arial" panose="020B0604020202020204" pitchFamily="34" charset="0"/>
                      </a:endParaRPr>
                    </a:p>
                  </a:txBody>
                  <a:tcPr marL="6350" marR="6350" marT="6350" anchor="ctr"/>
                </a:tc>
                <a:extLst>
                  <a:ext uri="{0D108BD9-81ED-4DB2-BD59-A6C34878D82A}">
                    <a16:rowId xmlns:a16="http://schemas.microsoft.com/office/drawing/2014/main" val="3284055596"/>
                  </a:ext>
                </a:extLst>
              </a:tr>
              <a:tr h="442807">
                <a:tc>
                  <a:txBody>
                    <a:bodyPr/>
                    <a:lstStyle/>
                    <a:p>
                      <a:pPr algn="l" fontAlgn="ctr"/>
                      <a:r>
                        <a:rPr lang="en-AU" sz="1100" b="1" u="none" strike="noStrike">
                          <a:solidFill>
                            <a:srgbClr val="0070C0"/>
                          </a:solidFill>
                          <a:effectLst/>
                        </a:rPr>
                        <a:t>Hold an Industry Engagement Parley to offer services and identify opportunity for Partnerships</a:t>
                      </a:r>
                      <a:endParaRPr lang="en-AU" sz="1100" b="1" i="0" u="none" strike="noStrike">
                        <a:solidFill>
                          <a:srgbClr val="0070C0"/>
                        </a:solidFill>
                        <a:effectLst/>
                        <a:latin typeface="Arial" panose="020B0604020202020204" pitchFamily="34" charset="0"/>
                      </a:endParaRPr>
                    </a:p>
                  </a:txBody>
                  <a:tcPr marL="6350" marR="6350" marT="6350" anchor="ctr"/>
                </a:tc>
                <a:extLst>
                  <a:ext uri="{0D108BD9-81ED-4DB2-BD59-A6C34878D82A}">
                    <a16:rowId xmlns:a16="http://schemas.microsoft.com/office/drawing/2014/main" val="1943101388"/>
                  </a:ext>
                </a:extLst>
              </a:tr>
              <a:tr h="646788">
                <a:tc>
                  <a:txBody>
                    <a:bodyPr/>
                    <a:lstStyle/>
                    <a:p>
                      <a:pPr algn="l" fontAlgn="t"/>
                      <a:r>
                        <a:rPr lang="en-AU" sz="1100" b="1" u="none" strike="noStrike">
                          <a:solidFill>
                            <a:srgbClr val="0070C0"/>
                          </a:solidFill>
                          <a:effectLst/>
                        </a:rPr>
                        <a:t>Explore opportunities to partner with Academia and Business to get Quality Speakers which attract more stakeholders</a:t>
                      </a:r>
                      <a:endParaRPr lang="en-AU" sz="1100" b="1" i="0" u="none" strike="noStrike">
                        <a:solidFill>
                          <a:srgbClr val="0070C0"/>
                        </a:solidFill>
                        <a:effectLst/>
                        <a:latin typeface="Arial" panose="020B0604020202020204" pitchFamily="34" charset="0"/>
                      </a:endParaRPr>
                    </a:p>
                  </a:txBody>
                  <a:tcPr marL="6350" marR="6350" marT="6350"/>
                </a:tc>
                <a:extLst>
                  <a:ext uri="{0D108BD9-81ED-4DB2-BD59-A6C34878D82A}">
                    <a16:rowId xmlns:a16="http://schemas.microsoft.com/office/drawing/2014/main" val="1564832928"/>
                  </a:ext>
                </a:extLst>
              </a:tr>
              <a:tr h="442807">
                <a:tc>
                  <a:txBody>
                    <a:bodyPr/>
                    <a:lstStyle/>
                    <a:p>
                      <a:pPr algn="l" fontAlgn="t"/>
                      <a:r>
                        <a:rPr lang="en-AU" sz="1100" b="1" u="none" strike="noStrike">
                          <a:solidFill>
                            <a:srgbClr val="0070C0"/>
                          </a:solidFill>
                          <a:effectLst/>
                        </a:rPr>
                        <a:t>Create Cross Chapter Forum where certain chapter events can be advertised and done online.</a:t>
                      </a:r>
                      <a:endParaRPr lang="en-AU" sz="1100" b="1" i="0" u="none" strike="noStrike">
                        <a:solidFill>
                          <a:srgbClr val="0070C0"/>
                        </a:solidFill>
                        <a:effectLst/>
                        <a:latin typeface="Arial" panose="020B0604020202020204" pitchFamily="34" charset="0"/>
                      </a:endParaRPr>
                    </a:p>
                  </a:txBody>
                  <a:tcPr marL="6350" marR="6350" marT="6350"/>
                </a:tc>
                <a:extLst>
                  <a:ext uri="{0D108BD9-81ED-4DB2-BD59-A6C34878D82A}">
                    <a16:rowId xmlns:a16="http://schemas.microsoft.com/office/drawing/2014/main" val="1005126291"/>
                  </a:ext>
                </a:extLst>
              </a:tr>
              <a:tr h="646788">
                <a:tc>
                  <a:txBody>
                    <a:bodyPr/>
                    <a:lstStyle/>
                    <a:p>
                      <a:pPr algn="l" fontAlgn="t"/>
                      <a:r>
                        <a:rPr lang="en-AU" sz="1100" u="none" strike="noStrike">
                          <a:effectLst/>
                        </a:rPr>
                        <a:t>Board Meetings to focus on these Areas while Operational Functions are taken care of by the CEO and His leadership Team</a:t>
                      </a:r>
                      <a:endParaRPr lang="en-AU" sz="1100" b="0" i="0" u="none" strike="noStrike">
                        <a:solidFill>
                          <a:srgbClr val="000000"/>
                        </a:solidFill>
                        <a:effectLst/>
                        <a:latin typeface="Arial" panose="020B0604020202020204" pitchFamily="34" charset="0"/>
                      </a:endParaRPr>
                    </a:p>
                  </a:txBody>
                  <a:tcPr marL="6350" marR="6350" marT="6350"/>
                </a:tc>
                <a:extLst>
                  <a:ext uri="{0D108BD9-81ED-4DB2-BD59-A6C34878D82A}">
                    <a16:rowId xmlns:a16="http://schemas.microsoft.com/office/drawing/2014/main" val="2752852989"/>
                  </a:ext>
                </a:extLst>
              </a:tr>
              <a:tr h="536841">
                <a:tc>
                  <a:txBody>
                    <a:bodyPr/>
                    <a:lstStyle/>
                    <a:p>
                      <a:pPr algn="l" fontAlgn="t"/>
                      <a:r>
                        <a:rPr lang="en-AU" sz="1100" u="none" strike="noStrike">
                          <a:effectLst/>
                        </a:rPr>
                        <a:t>Explore Opportunities For Special Projects that achieve this objective through partnership with Industry or Community</a:t>
                      </a:r>
                      <a:endParaRPr lang="en-AU" sz="1100" b="0" i="0" u="none" strike="noStrike">
                        <a:solidFill>
                          <a:srgbClr val="000000"/>
                        </a:solidFill>
                        <a:effectLst/>
                        <a:latin typeface="Arial" panose="020B0604020202020204" pitchFamily="34" charset="0"/>
                      </a:endParaRPr>
                    </a:p>
                  </a:txBody>
                  <a:tcPr marL="6350" marR="6350" marT="6350"/>
                </a:tc>
                <a:extLst>
                  <a:ext uri="{0D108BD9-81ED-4DB2-BD59-A6C34878D82A}">
                    <a16:rowId xmlns:a16="http://schemas.microsoft.com/office/drawing/2014/main" val="2393802200"/>
                  </a:ext>
                </a:extLst>
              </a:tr>
            </a:tbl>
          </a:graphicData>
        </a:graphic>
      </p:graphicFrame>
      <p:graphicFrame>
        <p:nvGraphicFramePr>
          <p:cNvPr id="8" name="Table 7">
            <a:extLst>
              <a:ext uri="{FF2B5EF4-FFF2-40B4-BE49-F238E27FC236}">
                <a16:creationId xmlns:a16="http://schemas.microsoft.com/office/drawing/2014/main" id="{3519E0FF-BC2C-2CC8-15BD-3D31A5E3BF06}"/>
              </a:ext>
            </a:extLst>
          </p:cNvPr>
          <p:cNvGraphicFramePr/>
          <p:nvPr>
            <p:extLst>
              <p:ext uri="{D42A27DB-BD31-4B8C-83A1-F6EECF244321}">
                <p14:modId xmlns:p14="http://schemas.microsoft.com/office/powerpoint/2010/main" val="1905777517"/>
              </p:ext>
            </p:extLst>
          </p:nvPr>
        </p:nvGraphicFramePr>
        <p:xfrm>
          <a:off x="3701993" y="2076404"/>
          <a:ext cx="4010385" cy="2334124"/>
        </p:xfrm>
        <a:graphic>
          <a:graphicData uri="http://schemas.openxmlformats.org/drawingml/2006/table">
            <a:tbl>
              <a:tblPr>
                <a:tableStyleId>{5C22544A-7EE6-4342-B048-85BDC9FD1C3A}</a:tableStyleId>
              </a:tblPr>
              <a:tblGrid>
                <a:gridCol w="4010385">
                  <a:extLst>
                    <a:ext uri="{9D8B030D-6E8A-4147-A177-3AD203B41FA5}">
                      <a16:colId xmlns:a16="http://schemas.microsoft.com/office/drawing/2014/main" val="4163659464"/>
                    </a:ext>
                  </a:extLst>
                </a:gridCol>
              </a:tblGrid>
              <a:tr h="507583">
                <a:tc>
                  <a:txBody>
                    <a:bodyPr/>
                    <a:lstStyle/>
                    <a:p>
                      <a:pPr algn="l" fontAlgn="t"/>
                      <a:r>
                        <a:rPr lang="en-AU" sz="1100" b="1" u="none" strike="noStrike">
                          <a:solidFill>
                            <a:srgbClr val="0070C0"/>
                          </a:solidFill>
                          <a:effectLst/>
                        </a:rPr>
                        <a:t>Secure Event Sponsors for at least 50% of our events and 2-3 Chapter Sponsors contributing $5000.</a:t>
                      </a:r>
                      <a:endParaRPr lang="en-AU" sz="1100" b="1" i="0" u="none" strike="noStrike">
                        <a:solidFill>
                          <a:srgbClr val="0070C0"/>
                        </a:solidFill>
                        <a:effectLst/>
                        <a:latin typeface="Arial" panose="020B0604020202020204" pitchFamily="34" charset="0"/>
                      </a:endParaRPr>
                    </a:p>
                  </a:txBody>
                  <a:tcPr marL="6350" marR="6350" marT="6350"/>
                </a:tc>
                <a:extLst>
                  <a:ext uri="{0D108BD9-81ED-4DB2-BD59-A6C34878D82A}">
                    <a16:rowId xmlns:a16="http://schemas.microsoft.com/office/drawing/2014/main" val="1755295754"/>
                  </a:ext>
                </a:extLst>
              </a:tr>
              <a:tr h="659479">
                <a:tc>
                  <a:txBody>
                    <a:bodyPr/>
                    <a:lstStyle/>
                    <a:p>
                      <a:pPr algn="l" fontAlgn="ctr"/>
                      <a:r>
                        <a:rPr lang="en-AU" sz="1100" b="1" u="none" strike="noStrike">
                          <a:solidFill>
                            <a:srgbClr val="0070C0"/>
                          </a:solidFill>
                          <a:effectLst/>
                        </a:rPr>
                        <a:t>Recruitment of more Volunteers to help with existing and new initiatives that drive local partnerships</a:t>
                      </a:r>
                      <a:endParaRPr lang="en-AU" sz="1100" b="1" i="0" u="none" strike="noStrike">
                        <a:solidFill>
                          <a:srgbClr val="0070C0"/>
                        </a:solidFill>
                        <a:effectLst/>
                        <a:latin typeface="Arial" panose="020B0604020202020204" pitchFamily="34" charset="0"/>
                      </a:endParaRPr>
                    </a:p>
                  </a:txBody>
                  <a:tcPr marL="6350" marR="6350" marT="6350" anchor="ctr"/>
                </a:tc>
                <a:extLst>
                  <a:ext uri="{0D108BD9-81ED-4DB2-BD59-A6C34878D82A}">
                    <a16:rowId xmlns:a16="http://schemas.microsoft.com/office/drawing/2014/main" val="268942767"/>
                  </a:ext>
                </a:extLst>
              </a:tr>
              <a:tr h="659479">
                <a:tc>
                  <a:txBody>
                    <a:bodyPr/>
                    <a:lstStyle/>
                    <a:p>
                      <a:pPr algn="l" fontAlgn="ctr"/>
                      <a:r>
                        <a:rPr lang="en-AU" sz="1100" u="none" strike="noStrike">
                          <a:effectLst/>
                        </a:rPr>
                        <a:t>Explore opportunities to provide content that help project managers grow their skills and knowledge</a:t>
                      </a:r>
                      <a:endParaRPr lang="en-AU" sz="1100" b="0" i="0" u="none" strike="noStrike">
                        <a:solidFill>
                          <a:srgbClr val="000000"/>
                        </a:solidFill>
                        <a:effectLst/>
                        <a:latin typeface="Arial" panose="020B0604020202020204" pitchFamily="34" charset="0"/>
                      </a:endParaRPr>
                    </a:p>
                  </a:txBody>
                  <a:tcPr marL="6350" marR="6350" marT="6350" anchor="ctr"/>
                </a:tc>
                <a:extLst>
                  <a:ext uri="{0D108BD9-81ED-4DB2-BD59-A6C34878D82A}">
                    <a16:rowId xmlns:a16="http://schemas.microsoft.com/office/drawing/2014/main" val="3785541851"/>
                  </a:ext>
                </a:extLst>
              </a:tr>
              <a:tr h="507583">
                <a:tc>
                  <a:txBody>
                    <a:bodyPr/>
                    <a:lstStyle/>
                    <a:p>
                      <a:pPr algn="l" fontAlgn="t"/>
                      <a:r>
                        <a:rPr lang="en-AU" sz="1100" u="none" strike="noStrike">
                          <a:effectLst/>
                        </a:rPr>
                        <a:t>Explore Opportunity to Expand Mentorship Program to Other States</a:t>
                      </a:r>
                      <a:endParaRPr lang="en-AU" sz="1100" b="0" i="0" u="none" strike="noStrike">
                        <a:solidFill>
                          <a:srgbClr val="000000"/>
                        </a:solidFill>
                        <a:effectLst/>
                        <a:latin typeface="Arial" panose="020B0604020202020204" pitchFamily="34" charset="0"/>
                      </a:endParaRPr>
                    </a:p>
                  </a:txBody>
                  <a:tcPr marL="6350" marR="6350" marT="6350"/>
                </a:tc>
                <a:extLst>
                  <a:ext uri="{0D108BD9-81ED-4DB2-BD59-A6C34878D82A}">
                    <a16:rowId xmlns:a16="http://schemas.microsoft.com/office/drawing/2014/main" val="1069840036"/>
                  </a:ext>
                </a:extLst>
              </a:tr>
            </a:tbl>
          </a:graphicData>
        </a:graphic>
      </p:graphicFrame>
      <p:graphicFrame>
        <p:nvGraphicFramePr>
          <p:cNvPr id="13" name="Table 12">
            <a:extLst>
              <a:ext uri="{FF2B5EF4-FFF2-40B4-BE49-F238E27FC236}">
                <a16:creationId xmlns:a16="http://schemas.microsoft.com/office/drawing/2014/main" id="{0F3FE4FB-555F-B0C4-2600-63C7423C7B18}"/>
              </a:ext>
            </a:extLst>
          </p:cNvPr>
          <p:cNvGraphicFramePr/>
          <p:nvPr>
            <p:extLst>
              <p:ext uri="{D42A27DB-BD31-4B8C-83A1-F6EECF244321}">
                <p14:modId xmlns:p14="http://schemas.microsoft.com/office/powerpoint/2010/main" val="3610992141"/>
              </p:ext>
            </p:extLst>
          </p:nvPr>
        </p:nvGraphicFramePr>
        <p:xfrm>
          <a:off x="7729139" y="2080533"/>
          <a:ext cx="4239380" cy="3365889"/>
        </p:xfrm>
        <a:graphic>
          <a:graphicData uri="http://schemas.openxmlformats.org/drawingml/2006/table">
            <a:tbl>
              <a:tblPr>
                <a:tableStyleId>{5C22544A-7EE6-4342-B048-85BDC9FD1C3A}</a:tableStyleId>
              </a:tblPr>
              <a:tblGrid>
                <a:gridCol w="4239380">
                  <a:extLst>
                    <a:ext uri="{9D8B030D-6E8A-4147-A177-3AD203B41FA5}">
                      <a16:colId xmlns:a16="http://schemas.microsoft.com/office/drawing/2014/main" val="3407610609"/>
                    </a:ext>
                  </a:extLst>
                </a:gridCol>
              </a:tblGrid>
              <a:tr h="673178">
                <a:tc>
                  <a:txBody>
                    <a:bodyPr/>
                    <a:lstStyle/>
                    <a:p>
                      <a:pPr algn="l" fontAlgn="ctr"/>
                      <a:r>
                        <a:rPr lang="en-AU" sz="1100" u="none" strike="noStrike">
                          <a:effectLst/>
                        </a:rPr>
                        <a:t>Regular feedback from mentees and mentors</a:t>
                      </a:r>
                      <a:endParaRPr lang="en-AU" sz="1100" b="0" i="0" u="none" strike="noStrike">
                        <a:solidFill>
                          <a:srgbClr val="000000"/>
                        </a:solidFill>
                        <a:effectLst/>
                        <a:latin typeface="Arial" panose="020B0604020202020204" pitchFamily="34" charset="0"/>
                      </a:endParaRPr>
                    </a:p>
                  </a:txBody>
                  <a:tcPr marL="6350" marR="6350" marT="6350" anchor="ctr"/>
                </a:tc>
                <a:extLst>
                  <a:ext uri="{0D108BD9-81ED-4DB2-BD59-A6C34878D82A}">
                    <a16:rowId xmlns:a16="http://schemas.microsoft.com/office/drawing/2014/main" val="3784977538"/>
                  </a:ext>
                </a:extLst>
              </a:tr>
              <a:tr h="673178">
                <a:tc>
                  <a:txBody>
                    <a:bodyPr/>
                    <a:lstStyle/>
                    <a:p>
                      <a:pPr algn="l" fontAlgn="ctr"/>
                      <a:r>
                        <a:rPr lang="en-AU" sz="1100" u="none" strike="noStrike">
                          <a:effectLst/>
                        </a:rPr>
                        <a:t>Feedback from training participants</a:t>
                      </a:r>
                      <a:endParaRPr lang="en-AU" sz="1100" b="0" i="0" u="none" strike="noStrike">
                        <a:solidFill>
                          <a:srgbClr val="000000"/>
                        </a:solidFill>
                        <a:effectLst/>
                        <a:latin typeface="Arial" panose="020B0604020202020204" pitchFamily="34" charset="0"/>
                      </a:endParaRPr>
                    </a:p>
                  </a:txBody>
                  <a:tcPr marL="6350" marR="6350" marT="6350" anchor="ctr"/>
                </a:tc>
                <a:extLst>
                  <a:ext uri="{0D108BD9-81ED-4DB2-BD59-A6C34878D82A}">
                    <a16:rowId xmlns:a16="http://schemas.microsoft.com/office/drawing/2014/main" val="3395263781"/>
                  </a:ext>
                </a:extLst>
              </a:tr>
              <a:tr h="385700">
                <a:tc>
                  <a:txBody>
                    <a:bodyPr/>
                    <a:lstStyle/>
                    <a:p>
                      <a:pPr algn="l" fontAlgn="ctr"/>
                      <a:r>
                        <a:rPr lang="en-AU" sz="1100" b="1" u="none" strike="noStrike">
                          <a:solidFill>
                            <a:srgbClr val="0070C0"/>
                          </a:solidFill>
                          <a:effectLst/>
                        </a:rPr>
                        <a:t>Post Event Surveys</a:t>
                      </a:r>
                      <a:endParaRPr lang="en-AU" sz="1100" b="1" i="0" u="none" strike="noStrike">
                        <a:solidFill>
                          <a:srgbClr val="0070C0"/>
                        </a:solidFill>
                        <a:effectLst/>
                        <a:latin typeface="Arial" panose="020B0604020202020204" pitchFamily="34" charset="0"/>
                      </a:endParaRPr>
                    </a:p>
                  </a:txBody>
                  <a:tcPr marL="6350" marR="6350" marT="6350" anchor="ctr"/>
                </a:tc>
                <a:extLst>
                  <a:ext uri="{0D108BD9-81ED-4DB2-BD59-A6C34878D82A}">
                    <a16:rowId xmlns:a16="http://schemas.microsoft.com/office/drawing/2014/main" val="1775267186"/>
                  </a:ext>
                </a:extLst>
              </a:tr>
              <a:tr h="960655">
                <a:tc>
                  <a:txBody>
                    <a:bodyPr/>
                    <a:lstStyle/>
                    <a:p>
                      <a:pPr algn="l" fontAlgn="t"/>
                      <a:r>
                        <a:rPr lang="en-AU" sz="1100" u="none" strike="noStrike">
                          <a:effectLst/>
                        </a:rPr>
                        <a:t>Develop Communications Plan to Improve Communication with Members and Local Community</a:t>
                      </a:r>
                      <a:endParaRPr lang="en-AU" sz="1100" b="0" i="0" u="none" strike="noStrike">
                        <a:solidFill>
                          <a:srgbClr val="000000"/>
                        </a:solidFill>
                        <a:effectLst/>
                        <a:latin typeface="Arial" panose="020B0604020202020204" pitchFamily="34" charset="0"/>
                      </a:endParaRPr>
                    </a:p>
                  </a:txBody>
                  <a:tcPr marL="6350" marR="6350" marT="6350"/>
                </a:tc>
                <a:extLst>
                  <a:ext uri="{0D108BD9-81ED-4DB2-BD59-A6C34878D82A}">
                    <a16:rowId xmlns:a16="http://schemas.microsoft.com/office/drawing/2014/main" val="1808902064"/>
                  </a:ext>
                </a:extLst>
              </a:tr>
              <a:tr h="673178">
                <a:tc>
                  <a:txBody>
                    <a:bodyPr/>
                    <a:lstStyle/>
                    <a:p>
                      <a:pPr algn="l" fontAlgn="t"/>
                      <a:r>
                        <a:rPr lang="en-AU" sz="1100" u="none" strike="noStrike">
                          <a:effectLst/>
                        </a:rPr>
                        <a:t>Personal Call to Members to Keep them Involved after Emails</a:t>
                      </a:r>
                      <a:endParaRPr lang="en-AU" sz="1100" b="0" i="0" u="none" strike="noStrike">
                        <a:solidFill>
                          <a:srgbClr val="000000"/>
                        </a:solidFill>
                        <a:effectLst/>
                        <a:latin typeface="Arial" panose="020B0604020202020204" pitchFamily="34" charset="0"/>
                      </a:endParaRPr>
                    </a:p>
                  </a:txBody>
                  <a:tcPr marL="6350" marR="6350" marT="6350"/>
                </a:tc>
                <a:extLst>
                  <a:ext uri="{0D108BD9-81ED-4DB2-BD59-A6C34878D82A}">
                    <a16:rowId xmlns:a16="http://schemas.microsoft.com/office/drawing/2014/main" val="1099661216"/>
                  </a:ext>
                </a:extLst>
              </a:tr>
            </a:tbl>
          </a:graphicData>
        </a:graphic>
      </p:graphicFrame>
      <p:sp>
        <p:nvSpPr>
          <p:cNvPr id="14" name="TextBox 13">
            <a:extLst>
              <a:ext uri="{FF2B5EF4-FFF2-40B4-BE49-F238E27FC236}">
                <a16:creationId xmlns:a16="http://schemas.microsoft.com/office/drawing/2014/main" id="{C90E9E80-A080-A1B0-C31C-0DFA1971F1A4}"/>
              </a:ext>
            </a:extLst>
          </p:cNvPr>
          <p:cNvSpPr txBox="1"/>
          <p:nvPr/>
        </p:nvSpPr>
        <p:spPr>
          <a:xfrm>
            <a:off x="254009" y="1524000"/>
            <a:ext cx="3079126" cy="369332"/>
          </a:xfrm>
          <a:prstGeom prst="rect">
            <a:avLst/>
          </a:prstGeom>
          <a:noFill/>
        </p:spPr>
        <p:txBody>
          <a:bodyPr wrap="square" rtlCol="0">
            <a:spAutoFit/>
          </a:bodyPr>
          <a:lstStyle/>
          <a:p>
            <a:r>
              <a:rPr lang="en-AU"/>
              <a:t>BUILDING AWARENESS</a:t>
            </a:r>
          </a:p>
        </p:txBody>
      </p:sp>
      <p:sp>
        <p:nvSpPr>
          <p:cNvPr id="15" name="TextBox 14">
            <a:extLst>
              <a:ext uri="{FF2B5EF4-FFF2-40B4-BE49-F238E27FC236}">
                <a16:creationId xmlns:a16="http://schemas.microsoft.com/office/drawing/2014/main" id="{AD66916C-CC2A-7B3C-6F1B-090740769FA3}"/>
              </a:ext>
            </a:extLst>
          </p:cNvPr>
          <p:cNvSpPr txBox="1"/>
          <p:nvPr/>
        </p:nvSpPr>
        <p:spPr>
          <a:xfrm>
            <a:off x="8664752" y="1630093"/>
            <a:ext cx="3079126" cy="369332"/>
          </a:xfrm>
          <a:prstGeom prst="rect">
            <a:avLst/>
          </a:prstGeom>
          <a:noFill/>
        </p:spPr>
        <p:txBody>
          <a:bodyPr wrap="square" rtlCol="0">
            <a:spAutoFit/>
          </a:bodyPr>
          <a:lstStyle/>
          <a:p>
            <a:r>
              <a:rPr lang="en-AU"/>
              <a:t>MEMBERSHIP FOCUS</a:t>
            </a:r>
          </a:p>
        </p:txBody>
      </p:sp>
      <p:sp>
        <p:nvSpPr>
          <p:cNvPr id="16" name="TextBox 15">
            <a:extLst>
              <a:ext uri="{FF2B5EF4-FFF2-40B4-BE49-F238E27FC236}">
                <a16:creationId xmlns:a16="http://schemas.microsoft.com/office/drawing/2014/main" id="{13492D91-11DB-DE66-6579-FF3A8FD68B90}"/>
              </a:ext>
            </a:extLst>
          </p:cNvPr>
          <p:cNvSpPr txBox="1"/>
          <p:nvPr/>
        </p:nvSpPr>
        <p:spPr>
          <a:xfrm>
            <a:off x="4167622" y="1445427"/>
            <a:ext cx="3079126" cy="369332"/>
          </a:xfrm>
          <a:prstGeom prst="rect">
            <a:avLst/>
          </a:prstGeom>
          <a:noFill/>
        </p:spPr>
        <p:txBody>
          <a:bodyPr wrap="square" rtlCol="0">
            <a:spAutoFit/>
          </a:bodyPr>
          <a:lstStyle/>
          <a:p>
            <a:r>
              <a:rPr lang="en-AU"/>
              <a:t>LOCAL PARTNERSHIPS</a:t>
            </a:r>
          </a:p>
        </p:txBody>
      </p:sp>
      <p:pic>
        <p:nvPicPr>
          <p:cNvPr id="3" name="Picture 6" descr="Logo, company name&#10;&#10;Description automatically generated">
            <a:extLst>
              <a:ext uri="{FF2B5EF4-FFF2-40B4-BE49-F238E27FC236}">
                <a16:creationId xmlns:a16="http://schemas.microsoft.com/office/drawing/2014/main" id="{CE02CBE4-B3C0-9FA3-0EEE-C27F833FC8A9}"/>
              </a:ext>
            </a:extLst>
          </p:cNvPr>
          <p:cNvPicPr>
            <a:picLocks noChangeAspect="1"/>
          </p:cNvPicPr>
          <p:nvPr/>
        </p:nvPicPr>
        <p:blipFill>
          <a:blip r:embed="rId4"/>
          <a:stretch>
            <a:fillRect/>
          </a:stretch>
        </p:blipFill>
        <p:spPr>
          <a:xfrm>
            <a:off x="35169" y="5809197"/>
            <a:ext cx="2743200" cy="925299"/>
          </a:xfrm>
          <a:prstGeom prst="rect">
            <a:avLst/>
          </a:prstGeom>
        </p:spPr>
      </p:pic>
    </p:spTree>
    <p:extLst>
      <p:ext uri="{BB962C8B-B14F-4D97-AF65-F5344CB8AC3E}">
        <p14:creationId xmlns:p14="http://schemas.microsoft.com/office/powerpoint/2010/main" val="115200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A941-588A-4B63-90BA-B9604888D154}"/>
              </a:ext>
            </a:extLst>
          </p:cNvPr>
          <p:cNvSpPr>
            <a:spLocks noGrp="1"/>
          </p:cNvSpPr>
          <p:nvPr>
            <p:ph type="title"/>
          </p:nvPr>
        </p:nvSpPr>
        <p:spPr>
          <a:xfrm>
            <a:off x="4119011" y="385115"/>
            <a:ext cx="4391025" cy="377825"/>
          </a:xfrm>
        </p:spPr>
        <p:txBody>
          <a:bodyPr rtlCol="0">
            <a:noAutofit/>
          </a:bodyPr>
          <a:lstStyle/>
          <a:p>
            <a:pPr>
              <a:defRPr/>
            </a:pPr>
            <a:r>
              <a:rPr lang="en-US" sz="4000" b="1">
                <a:solidFill>
                  <a:srgbClr val="00B0F0"/>
                </a:solidFill>
                <a:latin typeface="Calibri"/>
                <a:cs typeface="Calibri"/>
              </a:rPr>
              <a:t>2022 Achievements</a:t>
            </a:r>
            <a:endParaRPr lang="en-US" sz="4000" b="1" err="1">
              <a:solidFill>
                <a:srgbClr val="00B0F0"/>
              </a:solidFill>
              <a:latin typeface="Calibri" panose="020F0502020204030204" pitchFamily="34" charset="0"/>
              <a:cs typeface="Calibri" panose="020F0502020204030204" pitchFamily="34" charset="0"/>
            </a:endParaRPr>
          </a:p>
        </p:txBody>
      </p:sp>
      <p:sp>
        <p:nvSpPr>
          <p:cNvPr id="10243" name="Slide Number Placeholder 11">
            <a:extLst>
              <a:ext uri="{FF2B5EF4-FFF2-40B4-BE49-F238E27FC236}">
                <a16:creationId xmlns:a16="http://schemas.microsoft.com/office/drawing/2014/main" id="{51948419-2595-46FA-A728-1568B5B44F78}"/>
              </a:ext>
            </a:extLst>
          </p:cNvPr>
          <p:cNvSpPr>
            <a:spLocks noGrp="1" noChangeArrowheads="1"/>
          </p:cNvSpPr>
          <p:nvPr>
            <p:ph type="sldNum" sz="quarter" idx="16"/>
          </p:nvPr>
        </p:nvSpPr>
        <p:spPr bwMode="auto">
          <a:xfrm>
            <a:off x="9264650" y="635456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5437DB4-649D-443B-A27A-DAE4FB50E4D4}" type="slidenum">
              <a:rPr lang="en-US" altLang="en-US" sz="1200" smtClean="0">
                <a:solidFill>
                  <a:srgbClr val="898989"/>
                </a:solidFill>
              </a:rPr>
              <a:pPr>
                <a:lnSpc>
                  <a:spcPct val="100000"/>
                </a:lnSpc>
                <a:spcBef>
                  <a:spcPct val="0"/>
                </a:spcBef>
                <a:buFontTx/>
                <a:buNone/>
              </a:pPr>
              <a:t>11</a:t>
            </a:fld>
            <a:endParaRPr lang="en-US" altLang="en-US" sz="1200">
              <a:solidFill>
                <a:srgbClr val="898989"/>
              </a:solidFill>
            </a:endParaRPr>
          </a:p>
        </p:txBody>
      </p:sp>
      <p:sp>
        <p:nvSpPr>
          <p:cNvPr id="11" name="Rectangle 10">
            <a:extLst>
              <a:ext uri="{FF2B5EF4-FFF2-40B4-BE49-F238E27FC236}">
                <a16:creationId xmlns:a16="http://schemas.microsoft.com/office/drawing/2014/main" id="{B5E9DCE6-A6C8-4EDA-B662-B7AFC245DC21}"/>
              </a:ext>
            </a:extLst>
          </p:cNvPr>
          <p:cNvSpPr/>
          <p:nvPr/>
        </p:nvSpPr>
        <p:spPr>
          <a:xfrm>
            <a:off x="184150" y="6189663"/>
            <a:ext cx="685800"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8" name="Picture 7" descr="Text&#10;&#10;Description automatically generated">
            <a:extLst>
              <a:ext uri="{FF2B5EF4-FFF2-40B4-BE49-F238E27FC236}">
                <a16:creationId xmlns:a16="http://schemas.microsoft.com/office/drawing/2014/main" id="{EA3E1246-D82E-6284-19DD-0516B7278BAE}"/>
              </a:ext>
            </a:extLst>
          </p:cNvPr>
          <p:cNvPicPr>
            <a:picLocks noChangeAspect="1"/>
          </p:cNvPicPr>
          <p:nvPr/>
        </p:nvPicPr>
        <p:blipFill>
          <a:blip r:embed="rId3"/>
          <a:stretch>
            <a:fillRect/>
          </a:stretch>
        </p:blipFill>
        <p:spPr>
          <a:xfrm>
            <a:off x="38449" y="10864"/>
            <a:ext cx="3719635" cy="1331238"/>
          </a:xfrm>
          <a:prstGeom prst="rect">
            <a:avLst/>
          </a:prstGeom>
        </p:spPr>
      </p:pic>
      <p:sp>
        <p:nvSpPr>
          <p:cNvPr id="3" name="TextBox 2">
            <a:extLst>
              <a:ext uri="{FF2B5EF4-FFF2-40B4-BE49-F238E27FC236}">
                <a16:creationId xmlns:a16="http://schemas.microsoft.com/office/drawing/2014/main" id="{EE12963D-0703-24BA-391B-2035A7B6C47F}"/>
              </a:ext>
            </a:extLst>
          </p:cNvPr>
          <p:cNvSpPr txBox="1"/>
          <p:nvPr/>
        </p:nvSpPr>
        <p:spPr>
          <a:xfrm>
            <a:off x="1251144" y="1155695"/>
            <a:ext cx="9509695" cy="489364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ln w="0"/>
                <a:effectLst>
                  <a:outerShdw blurRad="38100" dist="19050" dir="2700000" algn="tl" rotWithShape="0">
                    <a:schemeClr val="dk1">
                      <a:alpha val="40000"/>
                    </a:schemeClr>
                  </a:outerShdw>
                </a:effectLst>
              </a:rPr>
              <a:t>Updated by-laws including new board structure</a:t>
            </a:r>
          </a:p>
          <a:p>
            <a:pPr marL="285750" indent="-285750">
              <a:buFont typeface="Arial" panose="020B0604020202020204" pitchFamily="34" charset="0"/>
              <a:buChar char="•"/>
            </a:pPr>
            <a:r>
              <a:rPr lang="en-US" sz="2400">
                <a:ln w="0"/>
                <a:effectLst>
                  <a:outerShdw blurRad="38100" dist="19050" dir="2700000" algn="tl" rotWithShape="0">
                    <a:schemeClr val="dk1">
                      <a:alpha val="40000"/>
                    </a:schemeClr>
                  </a:outerShdw>
                </a:effectLst>
              </a:rPr>
              <a:t>Election of board members in the new structure</a:t>
            </a:r>
          </a:p>
          <a:p>
            <a:pPr marL="285750" indent="-285750">
              <a:buFont typeface="Arial" panose="020B0604020202020204" pitchFamily="34" charset="0"/>
              <a:buChar char="•"/>
            </a:pPr>
            <a:r>
              <a:rPr lang="en-US" sz="2400">
                <a:ln w="0"/>
                <a:effectLst>
                  <a:outerShdw blurRad="38100" dist="19050" dir="2700000" algn="tl" rotWithShape="0">
                    <a:schemeClr val="dk1">
                      <a:alpha val="40000"/>
                    </a:schemeClr>
                  </a:outerShdw>
                </a:effectLst>
              </a:rPr>
              <a:t>Appointment of operations executive team in the new structure</a:t>
            </a:r>
          </a:p>
          <a:p>
            <a:endParaRPr lang="en-US" sz="240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sz="2400">
                <a:ln w="0"/>
                <a:effectLst>
                  <a:outerShdw blurRad="38100" dist="19050" dir="2700000" algn="tl" rotWithShape="0">
                    <a:schemeClr val="dk1">
                      <a:alpha val="40000"/>
                    </a:schemeClr>
                  </a:outerShdw>
                </a:effectLst>
              </a:rPr>
              <a:t>Delivery of 12 events &amp; presentations </a:t>
            </a:r>
          </a:p>
          <a:p>
            <a:pPr marL="742950" lvl="1" indent="-285750">
              <a:buFont typeface="Arial" panose="020B0604020202020204" pitchFamily="34" charset="0"/>
              <a:buChar char="•"/>
            </a:pPr>
            <a:r>
              <a:rPr lang="en-US" sz="2400">
                <a:ln w="0"/>
                <a:effectLst>
                  <a:outerShdw blurRad="38100" dist="19050" dir="2700000" algn="tl" rotWithShape="0">
                    <a:schemeClr val="dk1">
                      <a:alpha val="40000"/>
                    </a:schemeClr>
                  </a:outerShdw>
                </a:effectLst>
              </a:rPr>
              <a:t>As well as Beer &amp; Brains networking events</a:t>
            </a:r>
          </a:p>
          <a:p>
            <a:pPr marL="285750" indent="-285750">
              <a:buFont typeface="Arial" panose="020B0604020202020204" pitchFamily="34" charset="0"/>
              <a:buChar char="•"/>
            </a:pPr>
            <a:r>
              <a:rPr lang="en-US" sz="2400">
                <a:ln w="0"/>
                <a:effectLst>
                  <a:outerShdw blurRad="38100" dist="19050" dir="2700000" algn="tl" rotWithShape="0">
                    <a:schemeClr val="dk1">
                      <a:alpha val="40000"/>
                    </a:schemeClr>
                  </a:outerShdw>
                </a:effectLst>
              </a:rPr>
              <a:t>A founding society and delivery partner of Adelaide Connected 6</a:t>
            </a:r>
            <a:endParaRPr lang="en-US" sz="2400">
              <a:ln w="0"/>
              <a:effectLst>
                <a:outerShdw blurRad="38100" dist="19050" dir="2700000" algn="tl" rotWithShape="0">
                  <a:prstClr val="black">
                    <a:alpha val="40000"/>
                  </a:prstClr>
                </a:outerShdw>
              </a:effectLst>
              <a:cs typeface="Calibri"/>
            </a:endParaRPr>
          </a:p>
          <a:p>
            <a:pPr marL="285750" indent="-285750">
              <a:buFont typeface="Arial" panose="020B0604020202020204" pitchFamily="34" charset="0"/>
              <a:buChar char="•"/>
            </a:pPr>
            <a:endParaRPr lang="en-US" sz="240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sz="2400">
                <a:ln w="0"/>
                <a:effectLst>
                  <a:outerShdw blurRad="38100" dist="19050" dir="2700000" algn="tl" rotWithShape="0">
                    <a:schemeClr val="dk1">
                      <a:alpha val="40000"/>
                    </a:schemeClr>
                  </a:outerShdw>
                </a:effectLst>
              </a:rPr>
              <a:t>Chapter representation at</a:t>
            </a:r>
          </a:p>
          <a:p>
            <a:pPr marL="742950" lvl="1" indent="-285750">
              <a:buFont typeface="Arial" panose="020B0604020202020204" pitchFamily="34" charset="0"/>
              <a:buChar char="•"/>
            </a:pPr>
            <a:r>
              <a:rPr lang="en-US" sz="2400">
                <a:ln w="0"/>
                <a:effectLst>
                  <a:outerShdw blurRad="38100" dist="19050" dir="2700000" algn="tl" rotWithShape="0">
                    <a:schemeClr val="dk1">
                      <a:alpha val="40000"/>
                    </a:schemeClr>
                  </a:outerShdw>
                </a:effectLst>
              </a:rPr>
              <a:t>PMI Australia &amp; New Zealand (Region 10) Conference in Sydney</a:t>
            </a:r>
          </a:p>
          <a:p>
            <a:pPr marL="742950" lvl="1" indent="-285750">
              <a:buFont typeface="Arial" panose="020B0604020202020204" pitchFamily="34" charset="0"/>
              <a:buChar char="•"/>
            </a:pPr>
            <a:r>
              <a:rPr lang="en-US" sz="2400">
                <a:ln w="0"/>
                <a:effectLst>
                  <a:outerShdw blurRad="38100" dist="19050" dir="2700000" algn="tl" rotWithShape="0">
                    <a:schemeClr val="dk1">
                      <a:alpha val="40000"/>
                    </a:schemeClr>
                  </a:outerShdw>
                </a:effectLst>
              </a:rPr>
              <a:t>PMI Asia Pacific Leadership Institute Meeting (LIM) in Singapore</a:t>
            </a:r>
          </a:p>
          <a:p>
            <a:pPr marL="742950" lvl="1" indent="-285750">
              <a:buFont typeface="Arial" panose="020B0604020202020204" pitchFamily="34" charset="0"/>
              <a:buChar char="•"/>
            </a:pPr>
            <a:r>
              <a:rPr lang="en-US" sz="2400">
                <a:ln w="0"/>
                <a:effectLst>
                  <a:outerShdw blurRad="38100" dist="19050" dir="2700000" algn="tl" rotWithShape="0">
                    <a:schemeClr val="dk1">
                      <a:alpha val="40000"/>
                    </a:schemeClr>
                  </a:outerShdw>
                </a:effectLst>
              </a:rPr>
              <a:t>PMI Global Summit in Las Vegas </a:t>
            </a:r>
          </a:p>
          <a:p>
            <a:r>
              <a:rPr lang="en-US" sz="2400">
                <a:ln w="0"/>
                <a:effectLst>
                  <a:outerShdw blurRad="38100" dist="19050" dir="2700000" algn="tl" rotWithShape="0">
                    <a:schemeClr val="dk1">
                      <a:alpha val="40000"/>
                    </a:schemeClr>
                  </a:outerShdw>
                </a:effectLst>
              </a:rPr>
              <a:t>Reached 2500+ LinkedIn Followers</a:t>
            </a:r>
          </a:p>
        </p:txBody>
      </p:sp>
      <p:pic>
        <p:nvPicPr>
          <p:cNvPr id="4" name="Picture 4" descr="Logo, company name&#10;&#10;Description automatically generated">
            <a:extLst>
              <a:ext uri="{FF2B5EF4-FFF2-40B4-BE49-F238E27FC236}">
                <a16:creationId xmlns:a16="http://schemas.microsoft.com/office/drawing/2014/main" id="{2F346F96-6C69-48E8-B41D-5693DB0B495F}"/>
              </a:ext>
            </a:extLst>
          </p:cNvPr>
          <p:cNvPicPr>
            <a:picLocks noChangeAspect="1"/>
          </p:cNvPicPr>
          <p:nvPr/>
        </p:nvPicPr>
        <p:blipFill>
          <a:blip r:embed="rId4"/>
          <a:stretch>
            <a:fillRect/>
          </a:stretch>
        </p:blipFill>
        <p:spPr>
          <a:xfrm>
            <a:off x="35169" y="5955735"/>
            <a:ext cx="2596662" cy="778761"/>
          </a:xfrm>
          <a:prstGeom prst="rect">
            <a:avLst/>
          </a:prstGeom>
        </p:spPr>
      </p:pic>
    </p:spTree>
    <p:extLst>
      <p:ext uri="{BB962C8B-B14F-4D97-AF65-F5344CB8AC3E}">
        <p14:creationId xmlns:p14="http://schemas.microsoft.com/office/powerpoint/2010/main" val="293955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A941-588A-4B63-90BA-B9604888D154}"/>
              </a:ext>
            </a:extLst>
          </p:cNvPr>
          <p:cNvSpPr>
            <a:spLocks noGrp="1"/>
          </p:cNvSpPr>
          <p:nvPr>
            <p:ph type="title"/>
          </p:nvPr>
        </p:nvSpPr>
        <p:spPr>
          <a:xfrm>
            <a:off x="4487862" y="438531"/>
            <a:ext cx="5705475" cy="377825"/>
          </a:xfrm>
        </p:spPr>
        <p:txBody>
          <a:bodyPr rtlCol="0">
            <a:noAutofit/>
          </a:bodyPr>
          <a:lstStyle/>
          <a:p>
            <a:pPr eaLnBrk="1" fontAlgn="auto" hangingPunct="1">
              <a:spcAft>
                <a:spcPts val="0"/>
              </a:spcAft>
              <a:defRPr/>
            </a:pPr>
            <a:r>
              <a:rPr lang="en-US" sz="4000" b="1">
                <a:solidFill>
                  <a:srgbClr val="00B0F0"/>
                </a:solidFill>
                <a:latin typeface="Calibri" panose="020F0502020204030204" pitchFamily="34" charset="0"/>
                <a:cs typeface="Calibri" panose="020F0502020204030204" pitchFamily="34" charset="0"/>
              </a:rPr>
              <a:t>2022 Financials</a:t>
            </a:r>
          </a:p>
        </p:txBody>
      </p:sp>
      <p:sp>
        <p:nvSpPr>
          <p:cNvPr id="10243" name="Slide Number Placeholder 11">
            <a:extLst>
              <a:ext uri="{FF2B5EF4-FFF2-40B4-BE49-F238E27FC236}">
                <a16:creationId xmlns:a16="http://schemas.microsoft.com/office/drawing/2014/main" id="{51948419-2595-46FA-A728-1568B5B44F78}"/>
              </a:ext>
            </a:extLst>
          </p:cNvPr>
          <p:cNvSpPr>
            <a:spLocks noGrp="1" noChangeArrowheads="1"/>
          </p:cNvSpPr>
          <p:nvPr>
            <p:ph type="sldNum" sz="quarter" idx="16"/>
          </p:nvPr>
        </p:nvSpPr>
        <p:spPr bwMode="auto">
          <a:xfrm>
            <a:off x="9264650" y="640484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5437DB4-649D-443B-A27A-DAE4FB50E4D4}" type="slidenum">
              <a:rPr lang="en-US" altLang="en-US" sz="1200" smtClean="0">
                <a:solidFill>
                  <a:srgbClr val="898989"/>
                </a:solidFill>
              </a:rPr>
              <a:pPr>
                <a:lnSpc>
                  <a:spcPct val="100000"/>
                </a:lnSpc>
                <a:spcBef>
                  <a:spcPct val="0"/>
                </a:spcBef>
                <a:buFontTx/>
                <a:buNone/>
              </a:pPr>
              <a:t>12</a:t>
            </a:fld>
            <a:endParaRPr lang="en-US" altLang="en-US" sz="1200">
              <a:solidFill>
                <a:srgbClr val="898989"/>
              </a:solidFill>
            </a:endParaRPr>
          </a:p>
        </p:txBody>
      </p:sp>
      <p:sp>
        <p:nvSpPr>
          <p:cNvPr id="11" name="Rectangle 10">
            <a:extLst>
              <a:ext uri="{FF2B5EF4-FFF2-40B4-BE49-F238E27FC236}">
                <a16:creationId xmlns:a16="http://schemas.microsoft.com/office/drawing/2014/main" id="{B5E9DCE6-A6C8-4EDA-B662-B7AFC245DC21}"/>
              </a:ext>
            </a:extLst>
          </p:cNvPr>
          <p:cNvSpPr/>
          <p:nvPr/>
        </p:nvSpPr>
        <p:spPr>
          <a:xfrm>
            <a:off x="184150" y="6189663"/>
            <a:ext cx="685800"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3" name="Content Placeholder 2">
            <a:extLst>
              <a:ext uri="{FF2B5EF4-FFF2-40B4-BE49-F238E27FC236}">
                <a16:creationId xmlns:a16="http://schemas.microsoft.com/office/drawing/2014/main" id="{27505A6D-C0DA-422F-B959-9BD33FB97FFB}"/>
              </a:ext>
            </a:extLst>
          </p:cNvPr>
          <p:cNvSpPr>
            <a:spLocks noGrp="1"/>
          </p:cNvSpPr>
          <p:nvPr>
            <p:ph idx="1"/>
          </p:nvPr>
        </p:nvSpPr>
        <p:spPr>
          <a:xfrm>
            <a:off x="8229600" y="3980089"/>
            <a:ext cx="3707317" cy="1683828"/>
          </a:xfrm>
        </p:spPr>
        <p:txBody>
          <a:bodyPr vert="horz" lIns="91440" tIns="45720" rIns="91440" bIns="45720" rtlCol="0" anchor="t">
            <a:normAutofit/>
          </a:bodyPr>
          <a:lstStyle/>
          <a:p>
            <a:pPr>
              <a:buNone/>
            </a:pPr>
            <a:r>
              <a:rPr lang="en-AU" sz="1800" b="1">
                <a:ea typeface="+mn-lt"/>
                <a:cs typeface="+mn-lt"/>
              </a:rPr>
              <a:t>Income *-</a:t>
            </a:r>
            <a:r>
              <a:rPr lang="en-AU" sz="1800">
                <a:ea typeface="+mn-lt"/>
                <a:cs typeface="+mn-lt"/>
              </a:rPr>
              <a:t> $60,851</a:t>
            </a:r>
            <a:endParaRPr lang="en-US" sz="1800"/>
          </a:p>
          <a:p>
            <a:pPr>
              <a:buNone/>
            </a:pPr>
            <a:r>
              <a:rPr lang="en-AU" sz="1800" b="1">
                <a:cs typeface="Calibri"/>
              </a:rPr>
              <a:t>Bank -</a:t>
            </a:r>
            <a:r>
              <a:rPr lang="en-AU" sz="1800">
                <a:cs typeface="Calibri"/>
              </a:rPr>
              <a:t> $88,275</a:t>
            </a:r>
          </a:p>
          <a:p>
            <a:pPr>
              <a:buNone/>
            </a:pPr>
            <a:r>
              <a:rPr lang="en-AU" sz="1800" b="1">
                <a:cs typeface="Calibri"/>
              </a:rPr>
              <a:t>Net Profit AFTER Tax 2021/22</a:t>
            </a:r>
            <a:r>
              <a:rPr lang="en-AU" sz="1800">
                <a:cs typeface="Calibri"/>
              </a:rPr>
              <a:t> $1,756</a:t>
            </a:r>
          </a:p>
          <a:p>
            <a:pPr>
              <a:buNone/>
            </a:pPr>
            <a:r>
              <a:rPr lang="en-AU" sz="1800" b="1">
                <a:cs typeface="Calibri"/>
              </a:rPr>
              <a:t>Tax return</a:t>
            </a:r>
            <a:r>
              <a:rPr lang="en-AU" sz="1800">
                <a:cs typeface="Calibri"/>
              </a:rPr>
              <a:t> $1,447</a:t>
            </a:r>
          </a:p>
          <a:p>
            <a:pPr marL="0" indent="0">
              <a:buNone/>
            </a:pPr>
            <a:endParaRPr lang="en-AU" altLang="en-US" sz="1400">
              <a:cs typeface="Calibri"/>
            </a:endParaRPr>
          </a:p>
          <a:p>
            <a:pPr marL="0" indent="0">
              <a:buNone/>
            </a:pPr>
            <a:endParaRPr lang="en-AU" altLang="en-US" sz="1400">
              <a:cs typeface="Calibri"/>
            </a:endParaRPr>
          </a:p>
        </p:txBody>
      </p:sp>
      <p:graphicFrame>
        <p:nvGraphicFramePr>
          <p:cNvPr id="4" name="Table 3">
            <a:extLst>
              <a:ext uri="{FF2B5EF4-FFF2-40B4-BE49-F238E27FC236}">
                <a16:creationId xmlns:a16="http://schemas.microsoft.com/office/drawing/2014/main" id="{6614AD57-B71C-4327-840D-913C77E7952B}"/>
              </a:ext>
            </a:extLst>
          </p:cNvPr>
          <p:cNvGraphicFramePr>
            <a:graphicFrameLocks noGrp="1"/>
          </p:cNvGraphicFramePr>
          <p:nvPr>
            <p:extLst>
              <p:ext uri="{D42A27DB-BD31-4B8C-83A1-F6EECF244321}">
                <p14:modId xmlns:p14="http://schemas.microsoft.com/office/powerpoint/2010/main" val="2106591885"/>
              </p:ext>
            </p:extLst>
          </p:nvPr>
        </p:nvGraphicFramePr>
        <p:xfrm>
          <a:off x="8498682" y="949654"/>
          <a:ext cx="3509168" cy="2897136"/>
        </p:xfrm>
        <a:graphic>
          <a:graphicData uri="http://schemas.openxmlformats.org/drawingml/2006/table">
            <a:tbl>
              <a:tblPr>
                <a:tableStyleId>{69CF1AB2-1976-4502-BF36-3FF5EA218861}</a:tableStyleId>
              </a:tblPr>
              <a:tblGrid>
                <a:gridCol w="2503615">
                  <a:extLst>
                    <a:ext uri="{9D8B030D-6E8A-4147-A177-3AD203B41FA5}">
                      <a16:colId xmlns:a16="http://schemas.microsoft.com/office/drawing/2014/main" val="2727583231"/>
                    </a:ext>
                  </a:extLst>
                </a:gridCol>
                <a:gridCol w="1005553">
                  <a:extLst>
                    <a:ext uri="{9D8B030D-6E8A-4147-A177-3AD203B41FA5}">
                      <a16:colId xmlns:a16="http://schemas.microsoft.com/office/drawing/2014/main" val="2394515359"/>
                    </a:ext>
                  </a:extLst>
                </a:gridCol>
              </a:tblGrid>
              <a:tr h="336048">
                <a:tc>
                  <a:txBody>
                    <a:bodyPr/>
                    <a:lstStyle/>
                    <a:p>
                      <a:pPr algn="l" fontAlgn="b"/>
                      <a:r>
                        <a:rPr lang="en-AU" sz="1800" u="none" strike="noStrike">
                          <a:effectLst/>
                        </a:rPr>
                        <a:t>Member subscriptions</a:t>
                      </a:r>
                      <a:endParaRPr lang="en-AU"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AU" sz="1800" u="none" strike="noStrike">
                          <a:effectLst/>
                        </a:rPr>
                        <a:t>$23,731</a:t>
                      </a:r>
                      <a:endParaRPr lang="en-AU"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79605072"/>
                  </a:ext>
                </a:extLst>
              </a:tr>
              <a:tr h="518516">
                <a:tc>
                  <a:txBody>
                    <a:bodyPr/>
                    <a:lstStyle/>
                    <a:p>
                      <a:pPr algn="l" fontAlgn="b"/>
                      <a:r>
                        <a:rPr lang="en-US" sz="1800" u="none" strike="noStrike">
                          <a:effectLst/>
                        </a:rPr>
                        <a:t>Event Fees Received (Non Member)</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$5,294</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28659943"/>
                  </a:ext>
                </a:extLst>
              </a:tr>
              <a:tr h="556260">
                <a:tc>
                  <a:txBody>
                    <a:bodyPr/>
                    <a:lstStyle/>
                    <a:p>
                      <a:pPr algn="l" fontAlgn="b"/>
                      <a:r>
                        <a:rPr lang="en-AU" sz="1800" u="none" strike="noStrike">
                          <a:effectLst/>
                        </a:rPr>
                        <a:t>Chapter Sponsorship</a:t>
                      </a:r>
                      <a:endParaRPr lang="en-AU" sz="1800" b="0" i="0" u="none" strike="noStrike">
                        <a:solidFill>
                          <a:srgbClr val="000000"/>
                        </a:solidFill>
                        <a:effectLst/>
                        <a:latin typeface="Calibri" panose="020F050202020403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AU" sz="1800" u="none" strike="noStrike">
                          <a:effectLst/>
                        </a:rPr>
                        <a:t>$9,451</a:t>
                      </a:r>
                      <a:endParaRPr lang="en-AU"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6466364"/>
                  </a:ext>
                </a:extLst>
              </a:tr>
              <a:tr h="278130">
                <a:tc>
                  <a:txBody>
                    <a:bodyPr/>
                    <a:lstStyle/>
                    <a:p>
                      <a:pPr algn="l" fontAlgn="b"/>
                      <a:r>
                        <a:rPr lang="en-AU" sz="1800" b="0" i="0" u="none" strike="noStrike">
                          <a:solidFill>
                            <a:srgbClr val="000000"/>
                          </a:solidFill>
                          <a:effectLst/>
                          <a:latin typeface="Calibri" panose="020F0502020204030204" pitchFamily="34" charset="0"/>
                        </a:rPr>
                        <a:t>Adelaide Connected Sponsorship</a:t>
                      </a:r>
                    </a:p>
                  </a:txBody>
                  <a:tcPr marL="7620" marR="7620" marT="7620" marB="0" anchor="b"/>
                </a:tc>
                <a:tc>
                  <a:txBody>
                    <a:bodyPr/>
                    <a:lstStyle/>
                    <a:p>
                      <a:r>
                        <a:rPr lang="en-AU"/>
                        <a:t>$21,901</a:t>
                      </a:r>
                    </a:p>
                  </a:txBody>
                  <a:tcPr marL="7620" marR="7620" marT="7620" marB="0" anchor="b"/>
                </a:tc>
                <a:extLst>
                  <a:ext uri="{0D108BD9-81ED-4DB2-BD59-A6C34878D82A}">
                    <a16:rowId xmlns:a16="http://schemas.microsoft.com/office/drawing/2014/main" val="3844297550"/>
                  </a:ext>
                </a:extLst>
              </a:tr>
              <a:tr h="336048">
                <a:tc>
                  <a:txBody>
                    <a:bodyPr/>
                    <a:lstStyle/>
                    <a:p>
                      <a:pPr algn="l" fontAlgn="b"/>
                      <a:r>
                        <a:rPr lang="en-AU" sz="1800" u="none" strike="noStrike">
                          <a:effectLst/>
                        </a:rPr>
                        <a:t>Interest received</a:t>
                      </a:r>
                      <a:endParaRPr lang="en-AU"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AU" sz="1800" u="none" strike="noStrike">
                          <a:effectLst/>
                        </a:rPr>
                        <a:t>$16</a:t>
                      </a:r>
                      <a:endParaRPr lang="en-AU"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02929748"/>
                  </a:ext>
                </a:extLst>
              </a:tr>
              <a:tr h="518516">
                <a:tc>
                  <a:txBody>
                    <a:bodyPr/>
                    <a:lstStyle/>
                    <a:p>
                      <a:pPr algn="l" fontAlgn="b"/>
                      <a:r>
                        <a:rPr lang="en-AU" sz="1800" u="none" strike="noStrike">
                          <a:effectLst/>
                        </a:rPr>
                        <a:t>Other revenue (Mentoring etc)</a:t>
                      </a:r>
                      <a:endParaRPr lang="en-AU"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AU" sz="1800" u="none" strike="noStrike">
                          <a:effectLst/>
                        </a:rPr>
                        <a:t>$360</a:t>
                      </a:r>
                      <a:endParaRPr lang="en-AU"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8543975"/>
                  </a:ext>
                </a:extLst>
              </a:tr>
            </a:tbl>
          </a:graphicData>
        </a:graphic>
      </p:graphicFrame>
      <p:pic>
        <p:nvPicPr>
          <p:cNvPr id="3" name="Picture 2" descr="Text&#10;&#10;Description automatically generated">
            <a:extLst>
              <a:ext uri="{FF2B5EF4-FFF2-40B4-BE49-F238E27FC236}">
                <a16:creationId xmlns:a16="http://schemas.microsoft.com/office/drawing/2014/main" id="{A5A1E6A7-F9F8-3132-E46A-26415A90BF3A}"/>
              </a:ext>
            </a:extLst>
          </p:cNvPr>
          <p:cNvPicPr>
            <a:picLocks noChangeAspect="1"/>
          </p:cNvPicPr>
          <p:nvPr/>
        </p:nvPicPr>
        <p:blipFill>
          <a:blip r:embed="rId3"/>
          <a:stretch>
            <a:fillRect/>
          </a:stretch>
        </p:blipFill>
        <p:spPr>
          <a:xfrm>
            <a:off x="38449" y="10864"/>
            <a:ext cx="3719635" cy="1331238"/>
          </a:xfrm>
          <a:prstGeom prst="rect">
            <a:avLst/>
          </a:prstGeom>
        </p:spPr>
      </p:pic>
      <p:graphicFrame>
        <p:nvGraphicFramePr>
          <p:cNvPr id="6" name="Chart 5">
            <a:extLst>
              <a:ext uri="{FF2B5EF4-FFF2-40B4-BE49-F238E27FC236}">
                <a16:creationId xmlns:a16="http://schemas.microsoft.com/office/drawing/2014/main" id="{57E180D5-C0D7-11D9-998B-83342103E7E0}"/>
              </a:ext>
            </a:extLst>
          </p:cNvPr>
          <p:cNvGraphicFramePr>
            <a:graphicFrameLocks/>
          </p:cNvGraphicFramePr>
          <p:nvPr>
            <p:extLst>
              <p:ext uri="{D42A27DB-BD31-4B8C-83A1-F6EECF244321}">
                <p14:modId xmlns:p14="http://schemas.microsoft.com/office/powerpoint/2010/main" val="2478293680"/>
              </p:ext>
            </p:extLst>
          </p:nvPr>
        </p:nvGraphicFramePr>
        <p:xfrm>
          <a:off x="727587" y="1275659"/>
          <a:ext cx="7341777" cy="438825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54A4B0E-12EA-661F-7C0D-0EAC217F927E}"/>
              </a:ext>
            </a:extLst>
          </p:cNvPr>
          <p:cNvSpPr txBox="1"/>
          <p:nvPr/>
        </p:nvSpPr>
        <p:spPr>
          <a:xfrm>
            <a:off x="3383280" y="6015795"/>
            <a:ext cx="7904480" cy="369332"/>
          </a:xfrm>
          <a:prstGeom prst="rect">
            <a:avLst/>
          </a:prstGeom>
          <a:noFill/>
        </p:spPr>
        <p:txBody>
          <a:bodyPr wrap="square" rtlCol="0">
            <a:spAutoFit/>
          </a:bodyPr>
          <a:lstStyle/>
          <a:p>
            <a:r>
              <a:rPr lang="en-AU"/>
              <a:t>* Income includes $21,901 from sponsorship from Adelaide Connected in 2021</a:t>
            </a:r>
          </a:p>
        </p:txBody>
      </p:sp>
      <p:pic>
        <p:nvPicPr>
          <p:cNvPr id="8" name="Picture 8" descr="Logo, company name&#10;&#10;Description automatically generated">
            <a:extLst>
              <a:ext uri="{FF2B5EF4-FFF2-40B4-BE49-F238E27FC236}">
                <a16:creationId xmlns:a16="http://schemas.microsoft.com/office/drawing/2014/main" id="{53677F75-30C9-3E54-8AEC-1D9B8DB26AE0}"/>
              </a:ext>
            </a:extLst>
          </p:cNvPr>
          <p:cNvPicPr>
            <a:picLocks noChangeAspect="1"/>
          </p:cNvPicPr>
          <p:nvPr/>
        </p:nvPicPr>
        <p:blipFill>
          <a:blip r:embed="rId5"/>
          <a:stretch>
            <a:fillRect/>
          </a:stretch>
        </p:blipFill>
        <p:spPr>
          <a:xfrm>
            <a:off x="38100" y="5861951"/>
            <a:ext cx="2743200" cy="925299"/>
          </a:xfrm>
          <a:prstGeom prst="rect">
            <a:avLst/>
          </a:prstGeom>
        </p:spPr>
      </p:pic>
    </p:spTree>
    <p:extLst>
      <p:ext uri="{BB962C8B-B14F-4D97-AF65-F5344CB8AC3E}">
        <p14:creationId xmlns:p14="http://schemas.microsoft.com/office/powerpoint/2010/main" val="1059881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A941-588A-4B63-90BA-B9604888D154}"/>
              </a:ext>
            </a:extLst>
          </p:cNvPr>
          <p:cNvSpPr>
            <a:spLocks noGrp="1"/>
          </p:cNvSpPr>
          <p:nvPr>
            <p:ph type="title"/>
          </p:nvPr>
        </p:nvSpPr>
        <p:spPr>
          <a:xfrm>
            <a:off x="4449763" y="477052"/>
            <a:ext cx="5705475" cy="377825"/>
          </a:xfrm>
        </p:spPr>
        <p:txBody>
          <a:bodyPr rtlCol="0">
            <a:noAutofit/>
          </a:bodyPr>
          <a:lstStyle/>
          <a:p>
            <a:pPr eaLnBrk="1" fontAlgn="auto" hangingPunct="1">
              <a:spcAft>
                <a:spcPts val="0"/>
              </a:spcAft>
              <a:defRPr/>
            </a:pPr>
            <a:r>
              <a:rPr lang="en-US" sz="4000" b="1">
                <a:solidFill>
                  <a:srgbClr val="00B0F0"/>
                </a:solidFill>
                <a:latin typeface="Calibri" panose="020F0502020204030204" pitchFamily="34" charset="0"/>
                <a:cs typeface="Calibri" panose="020F0502020204030204" pitchFamily="34" charset="0"/>
              </a:rPr>
              <a:t>2022 Financials</a:t>
            </a:r>
          </a:p>
        </p:txBody>
      </p:sp>
      <p:sp>
        <p:nvSpPr>
          <p:cNvPr id="10243" name="Slide Number Placeholder 11">
            <a:extLst>
              <a:ext uri="{FF2B5EF4-FFF2-40B4-BE49-F238E27FC236}">
                <a16:creationId xmlns:a16="http://schemas.microsoft.com/office/drawing/2014/main" id="{51948419-2595-46FA-A728-1568B5B44F78}"/>
              </a:ext>
            </a:extLst>
          </p:cNvPr>
          <p:cNvSpPr>
            <a:spLocks noGrp="1" noChangeArrowheads="1"/>
          </p:cNvSpPr>
          <p:nvPr>
            <p:ph type="sldNum" sz="quarter" idx="16"/>
          </p:nvPr>
        </p:nvSpPr>
        <p:spPr bwMode="auto">
          <a:xfrm>
            <a:off x="9264650" y="640484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5437DB4-649D-443B-A27A-DAE4FB50E4D4}" type="slidenum">
              <a:rPr lang="en-US" altLang="en-US" sz="1200" smtClean="0">
                <a:solidFill>
                  <a:srgbClr val="898989"/>
                </a:solidFill>
              </a:rPr>
              <a:pPr>
                <a:lnSpc>
                  <a:spcPct val="100000"/>
                </a:lnSpc>
                <a:spcBef>
                  <a:spcPct val="0"/>
                </a:spcBef>
                <a:buFontTx/>
                <a:buNone/>
              </a:pPr>
              <a:t>13</a:t>
            </a:fld>
            <a:endParaRPr lang="en-US" altLang="en-US" sz="1200">
              <a:solidFill>
                <a:srgbClr val="898989"/>
              </a:solidFill>
            </a:endParaRPr>
          </a:p>
        </p:txBody>
      </p:sp>
      <p:sp>
        <p:nvSpPr>
          <p:cNvPr id="11" name="Rectangle 10">
            <a:extLst>
              <a:ext uri="{FF2B5EF4-FFF2-40B4-BE49-F238E27FC236}">
                <a16:creationId xmlns:a16="http://schemas.microsoft.com/office/drawing/2014/main" id="{B5E9DCE6-A6C8-4EDA-B662-B7AFC245DC21}"/>
              </a:ext>
            </a:extLst>
          </p:cNvPr>
          <p:cNvSpPr/>
          <p:nvPr/>
        </p:nvSpPr>
        <p:spPr>
          <a:xfrm>
            <a:off x="184150" y="6189663"/>
            <a:ext cx="685800"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3" name="Content Placeholder 2">
            <a:extLst>
              <a:ext uri="{FF2B5EF4-FFF2-40B4-BE49-F238E27FC236}">
                <a16:creationId xmlns:a16="http://schemas.microsoft.com/office/drawing/2014/main" id="{27505A6D-C0DA-422F-B959-9BD33FB97FFB}"/>
              </a:ext>
            </a:extLst>
          </p:cNvPr>
          <p:cNvSpPr>
            <a:spLocks noGrp="1"/>
          </p:cNvSpPr>
          <p:nvPr>
            <p:ph idx="1"/>
          </p:nvPr>
        </p:nvSpPr>
        <p:spPr>
          <a:xfrm>
            <a:off x="8455294" y="5735724"/>
            <a:ext cx="3399888" cy="289762"/>
          </a:xfrm>
        </p:spPr>
        <p:txBody>
          <a:bodyPr vert="horz" lIns="91440" tIns="45720" rIns="91440" bIns="45720" rtlCol="0" anchor="t">
            <a:normAutofit fontScale="92500" lnSpcReduction="20000"/>
          </a:bodyPr>
          <a:lstStyle/>
          <a:p>
            <a:pPr>
              <a:buNone/>
            </a:pPr>
            <a:r>
              <a:rPr lang="en-AU" sz="1800" b="1">
                <a:ea typeface="+mn-lt"/>
                <a:cs typeface="+mn-lt"/>
              </a:rPr>
              <a:t>Expense* </a:t>
            </a:r>
            <a:r>
              <a:rPr lang="en-AU" sz="1800">
                <a:ea typeface="+mn-lt"/>
                <a:cs typeface="+mn-lt"/>
              </a:rPr>
              <a:t>($56,427)</a:t>
            </a:r>
            <a:endParaRPr lang="en-US">
              <a:ea typeface="+mn-lt"/>
              <a:cs typeface="+mn-lt"/>
            </a:endParaRPr>
          </a:p>
          <a:p>
            <a:pPr>
              <a:buNone/>
            </a:pPr>
            <a:endParaRPr lang="en-AU" sz="1800">
              <a:cs typeface="Calibri"/>
            </a:endParaRPr>
          </a:p>
          <a:p>
            <a:pPr>
              <a:buNone/>
            </a:pPr>
            <a:endParaRPr lang="en-AU" sz="1800">
              <a:cs typeface="Calibri"/>
            </a:endParaRPr>
          </a:p>
          <a:p>
            <a:pPr>
              <a:buNone/>
            </a:pPr>
            <a:endParaRPr lang="en-AU" sz="1800">
              <a:cs typeface="Calibri"/>
            </a:endParaRPr>
          </a:p>
          <a:p>
            <a:pPr marL="0" indent="0">
              <a:buNone/>
            </a:pPr>
            <a:endParaRPr lang="en-AU" altLang="en-US" sz="1400">
              <a:cs typeface="Calibri"/>
            </a:endParaRPr>
          </a:p>
          <a:p>
            <a:pPr marL="0" indent="0">
              <a:buNone/>
            </a:pPr>
            <a:endParaRPr lang="en-AU" altLang="en-US" sz="1400">
              <a:cs typeface="Calibri"/>
            </a:endParaRPr>
          </a:p>
        </p:txBody>
      </p:sp>
      <p:graphicFrame>
        <p:nvGraphicFramePr>
          <p:cNvPr id="3" name="Table 2">
            <a:extLst>
              <a:ext uri="{FF2B5EF4-FFF2-40B4-BE49-F238E27FC236}">
                <a16:creationId xmlns:a16="http://schemas.microsoft.com/office/drawing/2014/main" id="{7A010735-5B04-46CF-A679-F9AC204BE254}"/>
              </a:ext>
            </a:extLst>
          </p:cNvPr>
          <p:cNvGraphicFramePr>
            <a:graphicFrameLocks noGrp="1"/>
          </p:cNvGraphicFramePr>
          <p:nvPr>
            <p:extLst>
              <p:ext uri="{D42A27DB-BD31-4B8C-83A1-F6EECF244321}">
                <p14:modId xmlns:p14="http://schemas.microsoft.com/office/powerpoint/2010/main" val="2442814856"/>
              </p:ext>
            </p:extLst>
          </p:nvPr>
        </p:nvGraphicFramePr>
        <p:xfrm>
          <a:off x="8200517" y="1466154"/>
          <a:ext cx="3757803" cy="4068942"/>
        </p:xfrm>
        <a:graphic>
          <a:graphicData uri="http://schemas.openxmlformats.org/drawingml/2006/table">
            <a:tbl>
              <a:tblPr>
                <a:tableStyleId>{69CF1AB2-1976-4502-BF36-3FF5EA218861}</a:tableStyleId>
              </a:tblPr>
              <a:tblGrid>
                <a:gridCol w="2801780">
                  <a:extLst>
                    <a:ext uri="{9D8B030D-6E8A-4147-A177-3AD203B41FA5}">
                      <a16:colId xmlns:a16="http://schemas.microsoft.com/office/drawing/2014/main" val="3369148729"/>
                    </a:ext>
                  </a:extLst>
                </a:gridCol>
                <a:gridCol w="956023">
                  <a:extLst>
                    <a:ext uri="{9D8B030D-6E8A-4147-A177-3AD203B41FA5}">
                      <a16:colId xmlns:a16="http://schemas.microsoft.com/office/drawing/2014/main" val="3263949010"/>
                    </a:ext>
                  </a:extLst>
                </a:gridCol>
              </a:tblGrid>
              <a:tr h="321722">
                <a:tc>
                  <a:txBody>
                    <a:bodyPr/>
                    <a:lstStyle/>
                    <a:p>
                      <a:pPr algn="l" fontAlgn="b"/>
                      <a:r>
                        <a:rPr lang="en-AU" sz="1800" u="none" strike="noStrike">
                          <a:solidFill>
                            <a:schemeClr val="tx1"/>
                          </a:solidFill>
                          <a:effectLst/>
                        </a:rPr>
                        <a:t>Accountancy fees</a:t>
                      </a:r>
                      <a:endParaRPr lang="en-AU" sz="1800" b="0" i="0" u="none" strike="noStrike">
                        <a:solidFill>
                          <a:schemeClr val="tx1"/>
                        </a:solidFill>
                        <a:effectLst/>
                        <a:latin typeface="Calibri" panose="020F0502020204030204" pitchFamily="34" charset="0"/>
                      </a:endParaRPr>
                    </a:p>
                  </a:txBody>
                  <a:tcPr marL="7620" marR="7620" marT="7620" marB="0" anchor="b"/>
                </a:tc>
                <a:tc>
                  <a:txBody>
                    <a:bodyPr/>
                    <a:lstStyle/>
                    <a:p>
                      <a:pPr algn="l" fontAlgn="b"/>
                      <a:r>
                        <a:rPr lang="en-AU" sz="1800" u="none" strike="noStrike">
                          <a:solidFill>
                            <a:schemeClr val="tx1"/>
                          </a:solidFill>
                          <a:effectLst/>
                        </a:rPr>
                        <a:t>$4,267</a:t>
                      </a:r>
                      <a:endParaRPr lang="en-AU" sz="1800" b="0" i="0" u="none" strike="noStrike">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23698606"/>
                  </a:ext>
                </a:extLst>
              </a:tr>
              <a:tr h="321722">
                <a:tc>
                  <a:txBody>
                    <a:bodyPr/>
                    <a:lstStyle/>
                    <a:p>
                      <a:pPr algn="l" fontAlgn="b"/>
                      <a:r>
                        <a:rPr lang="en-AU" sz="1800" u="none" strike="noStrike">
                          <a:solidFill>
                            <a:schemeClr val="tx1"/>
                          </a:solidFill>
                          <a:effectLst/>
                        </a:rPr>
                        <a:t>Marketing</a:t>
                      </a:r>
                      <a:endParaRPr lang="en-AU" sz="1800" b="0" i="0" u="none" strike="noStrike">
                        <a:solidFill>
                          <a:schemeClr val="tx1"/>
                        </a:solidFill>
                        <a:effectLst/>
                        <a:latin typeface="Calibri" panose="020F0502020204030204" pitchFamily="34" charset="0"/>
                      </a:endParaRPr>
                    </a:p>
                  </a:txBody>
                  <a:tcPr marL="7620" marR="7620" marT="7620" marB="0" anchor="b"/>
                </a:tc>
                <a:tc>
                  <a:txBody>
                    <a:bodyPr/>
                    <a:lstStyle/>
                    <a:p>
                      <a:pPr algn="l" fontAlgn="b"/>
                      <a:r>
                        <a:rPr lang="en-AU" sz="1800" u="none" strike="noStrike">
                          <a:solidFill>
                            <a:schemeClr val="tx1"/>
                          </a:solidFill>
                          <a:effectLst/>
                        </a:rPr>
                        <a:t>$1,419</a:t>
                      </a:r>
                      <a:endParaRPr lang="en-AU" sz="1800" b="0" i="0" u="none" strike="noStrike">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24690453"/>
                  </a:ext>
                </a:extLst>
              </a:tr>
              <a:tr h="321722">
                <a:tc>
                  <a:txBody>
                    <a:bodyPr/>
                    <a:lstStyle/>
                    <a:p>
                      <a:pPr algn="l" fontAlgn="b"/>
                      <a:r>
                        <a:rPr lang="en-AU" sz="1800" u="none" strike="noStrike">
                          <a:solidFill>
                            <a:schemeClr val="tx1"/>
                          </a:solidFill>
                          <a:effectLst/>
                        </a:rPr>
                        <a:t>Bank charges</a:t>
                      </a:r>
                      <a:endParaRPr lang="en-AU" sz="1800" b="0" i="0" u="none" strike="noStrike">
                        <a:solidFill>
                          <a:schemeClr val="tx1"/>
                        </a:solidFill>
                        <a:effectLst/>
                        <a:latin typeface="Calibri" panose="020F0502020204030204" pitchFamily="34" charset="0"/>
                      </a:endParaRPr>
                    </a:p>
                  </a:txBody>
                  <a:tcPr marL="7620" marR="7620" marT="7620" marB="0" anchor="b"/>
                </a:tc>
                <a:tc>
                  <a:txBody>
                    <a:bodyPr/>
                    <a:lstStyle/>
                    <a:p>
                      <a:pPr algn="l" fontAlgn="b"/>
                      <a:r>
                        <a:rPr lang="en-AU" sz="1800" u="none" strike="noStrike">
                          <a:solidFill>
                            <a:schemeClr val="tx1"/>
                          </a:solidFill>
                          <a:effectLst/>
                        </a:rPr>
                        <a:t>$50</a:t>
                      </a:r>
                      <a:endParaRPr lang="en-AU" sz="1800" b="0" i="0" u="none" strike="noStrike">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82911975"/>
                  </a:ext>
                </a:extLst>
              </a:tr>
              <a:tr h="454522">
                <a:tc>
                  <a:txBody>
                    <a:bodyPr/>
                    <a:lstStyle/>
                    <a:p>
                      <a:pPr algn="l" fontAlgn="b"/>
                      <a:r>
                        <a:rPr lang="en-AU" sz="1800" u="none" strike="noStrike">
                          <a:solidFill>
                            <a:schemeClr val="tx1"/>
                          </a:solidFill>
                          <a:effectLst/>
                        </a:rPr>
                        <a:t> Team Building/ Meetings</a:t>
                      </a:r>
                      <a:endParaRPr lang="en-AU" sz="1800" b="0" i="0" u="none" strike="noStrike">
                        <a:solidFill>
                          <a:schemeClr val="tx1"/>
                        </a:solidFill>
                        <a:effectLst/>
                        <a:latin typeface="Calibri" panose="020F0502020204030204" pitchFamily="34" charset="0"/>
                      </a:endParaRPr>
                    </a:p>
                  </a:txBody>
                  <a:tcPr marL="7620" marR="7620" marT="7620" marB="0" anchor="b"/>
                </a:tc>
                <a:tc>
                  <a:txBody>
                    <a:bodyPr/>
                    <a:lstStyle/>
                    <a:p>
                      <a:pPr algn="l" fontAlgn="b"/>
                      <a:r>
                        <a:rPr lang="en-AU" sz="1800" u="none" strike="noStrike">
                          <a:solidFill>
                            <a:schemeClr val="tx1"/>
                          </a:solidFill>
                          <a:effectLst/>
                        </a:rPr>
                        <a:t> $0</a:t>
                      </a:r>
                      <a:endParaRPr lang="en-AU" sz="1800" b="0" i="0" u="none" strike="noStrike">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17573279"/>
                  </a:ext>
                </a:extLst>
              </a:tr>
              <a:tr h="321722">
                <a:tc>
                  <a:txBody>
                    <a:bodyPr/>
                    <a:lstStyle/>
                    <a:p>
                      <a:pPr algn="l" fontAlgn="b"/>
                      <a:r>
                        <a:rPr lang="en-AU" sz="1800" u="none" strike="noStrike">
                          <a:solidFill>
                            <a:schemeClr val="tx1"/>
                          </a:solidFill>
                          <a:effectLst/>
                        </a:rPr>
                        <a:t>Conference expenses</a:t>
                      </a:r>
                      <a:endParaRPr lang="en-AU" sz="1800" b="0" i="0" u="none" strike="noStrike">
                        <a:solidFill>
                          <a:schemeClr val="tx1"/>
                        </a:solidFill>
                        <a:effectLst/>
                        <a:latin typeface="Calibri" panose="020F0502020204030204" pitchFamily="34" charset="0"/>
                      </a:endParaRPr>
                    </a:p>
                  </a:txBody>
                  <a:tcPr marL="7620" marR="7620" marT="7620" marB="0" anchor="b"/>
                </a:tc>
                <a:tc>
                  <a:txBody>
                    <a:bodyPr/>
                    <a:lstStyle/>
                    <a:p>
                      <a:pPr algn="l" fontAlgn="b"/>
                      <a:r>
                        <a:rPr lang="en-AU" sz="1800" u="none" strike="noStrike">
                          <a:solidFill>
                            <a:schemeClr val="tx1"/>
                          </a:solidFill>
                          <a:effectLst/>
                        </a:rPr>
                        <a:t>$1,562</a:t>
                      </a:r>
                      <a:endParaRPr lang="en-AU" sz="1800" b="0" i="0" u="none" strike="noStrike">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08626774"/>
                  </a:ext>
                </a:extLst>
              </a:tr>
              <a:tr h="160861">
                <a:tc>
                  <a:txBody>
                    <a:bodyPr/>
                    <a:lstStyle/>
                    <a:p>
                      <a:pPr algn="l" fontAlgn="b"/>
                      <a:r>
                        <a:rPr lang="en-AU" sz="1800" u="none" strike="noStrike">
                          <a:solidFill>
                            <a:schemeClr val="tx1"/>
                          </a:solidFill>
                          <a:effectLst/>
                        </a:rPr>
                        <a:t>Event expenses</a:t>
                      </a:r>
                      <a:endParaRPr lang="en-AU" sz="1800" b="0" i="0" u="none" strike="noStrike">
                        <a:solidFill>
                          <a:schemeClr val="tx1"/>
                        </a:solidFill>
                        <a:effectLst/>
                        <a:latin typeface="Calibri" panose="020F0502020204030204" pitchFamily="34" charset="0"/>
                      </a:endParaRPr>
                    </a:p>
                  </a:txBody>
                  <a:tcPr marL="7620" marR="7620" marT="7620" marB="0" anchor="b"/>
                </a:tc>
                <a:tc>
                  <a:txBody>
                    <a:bodyPr/>
                    <a:lstStyle/>
                    <a:p>
                      <a:pPr algn="l" fontAlgn="b"/>
                      <a:r>
                        <a:rPr lang="en-AU" sz="1800" u="none" strike="noStrike">
                          <a:solidFill>
                            <a:schemeClr val="tx1"/>
                          </a:solidFill>
                          <a:effectLst/>
                        </a:rPr>
                        <a:t>$26,900</a:t>
                      </a:r>
                      <a:endParaRPr lang="en-AU" sz="1800" b="0" i="0" u="none" strike="noStrike">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54455963"/>
                  </a:ext>
                </a:extLst>
              </a:tr>
              <a:tr h="160861">
                <a:tc>
                  <a:txBody>
                    <a:bodyPr/>
                    <a:lstStyle/>
                    <a:p>
                      <a:pPr algn="l" fontAlgn="b"/>
                      <a:r>
                        <a:rPr lang="en-AU" sz="1800" b="0" i="0" u="none" strike="noStrike">
                          <a:solidFill>
                            <a:schemeClr val="tx1"/>
                          </a:solidFill>
                          <a:effectLst/>
                          <a:latin typeface="Calibri" panose="020F0502020204030204" pitchFamily="34" charset="0"/>
                        </a:rPr>
                        <a:t>Adelaide Connected</a:t>
                      </a:r>
                    </a:p>
                  </a:txBody>
                  <a:tcPr marL="7620" marR="7620" marT="7620" marB="0" anchor="b"/>
                </a:tc>
                <a:tc>
                  <a:txBody>
                    <a:bodyPr/>
                    <a:lstStyle/>
                    <a:p>
                      <a:pPr algn="l" fontAlgn="b"/>
                      <a:r>
                        <a:rPr lang="en-AU" sz="1800" b="0" i="0" u="none" strike="noStrike">
                          <a:solidFill>
                            <a:schemeClr val="tx1"/>
                          </a:solidFill>
                          <a:effectLst/>
                          <a:latin typeface="Calibri" panose="020F0502020204030204" pitchFamily="34" charset="0"/>
                        </a:rPr>
                        <a:t>$15,369</a:t>
                      </a:r>
                    </a:p>
                  </a:txBody>
                  <a:tcPr marL="7620" marR="7620" marT="7620" marB="0" anchor="b"/>
                </a:tc>
                <a:extLst>
                  <a:ext uri="{0D108BD9-81ED-4DB2-BD59-A6C34878D82A}">
                    <a16:rowId xmlns:a16="http://schemas.microsoft.com/office/drawing/2014/main" val="823887710"/>
                  </a:ext>
                </a:extLst>
              </a:tr>
              <a:tr h="321722">
                <a:tc>
                  <a:txBody>
                    <a:bodyPr/>
                    <a:lstStyle/>
                    <a:p>
                      <a:pPr algn="l" fontAlgn="b"/>
                      <a:r>
                        <a:rPr lang="en-AU" sz="1800" u="none" strike="noStrike">
                          <a:solidFill>
                            <a:schemeClr val="tx1"/>
                          </a:solidFill>
                          <a:effectLst/>
                        </a:rPr>
                        <a:t>Printing and stationery</a:t>
                      </a:r>
                      <a:endParaRPr lang="en-AU" sz="1800" b="0" i="0" u="none" strike="noStrike">
                        <a:solidFill>
                          <a:schemeClr val="tx1"/>
                        </a:solidFill>
                        <a:effectLst/>
                        <a:latin typeface="Calibri" panose="020F0502020204030204" pitchFamily="34" charset="0"/>
                      </a:endParaRPr>
                    </a:p>
                  </a:txBody>
                  <a:tcPr marL="7620" marR="7620" marT="7620" marB="0" anchor="b"/>
                </a:tc>
                <a:tc>
                  <a:txBody>
                    <a:bodyPr/>
                    <a:lstStyle/>
                    <a:p>
                      <a:pPr algn="l" fontAlgn="b"/>
                      <a:r>
                        <a:rPr lang="en-AU" sz="1800" u="none" strike="noStrike">
                          <a:solidFill>
                            <a:schemeClr val="tx1"/>
                          </a:solidFill>
                          <a:effectLst/>
                        </a:rPr>
                        <a:t>$198</a:t>
                      </a:r>
                      <a:endParaRPr lang="en-AU" sz="1800" b="0" i="0" u="none" strike="noStrike">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07648930"/>
                  </a:ext>
                </a:extLst>
              </a:tr>
              <a:tr h="454522">
                <a:tc>
                  <a:txBody>
                    <a:bodyPr/>
                    <a:lstStyle/>
                    <a:p>
                      <a:pPr algn="l" fontAlgn="b"/>
                      <a:r>
                        <a:rPr lang="en-AU" sz="1800" u="none" strike="noStrike">
                          <a:solidFill>
                            <a:schemeClr val="tx1"/>
                          </a:solidFill>
                          <a:effectLst/>
                        </a:rPr>
                        <a:t>Speaker fees, gifts &amp; donations </a:t>
                      </a:r>
                      <a:endParaRPr lang="en-AU" sz="1800" b="0" i="0" u="none" strike="noStrike">
                        <a:solidFill>
                          <a:schemeClr val="tx1"/>
                        </a:solidFill>
                        <a:effectLst/>
                        <a:latin typeface="Calibri" panose="020F0502020204030204" pitchFamily="34" charset="0"/>
                      </a:endParaRPr>
                    </a:p>
                  </a:txBody>
                  <a:tcPr marL="7620" marR="7620" marT="7620" marB="0" anchor="b"/>
                </a:tc>
                <a:tc>
                  <a:txBody>
                    <a:bodyPr/>
                    <a:lstStyle/>
                    <a:p>
                      <a:pPr algn="l" fontAlgn="b"/>
                      <a:r>
                        <a:rPr lang="en-AU" sz="1800" u="none" strike="noStrike">
                          <a:solidFill>
                            <a:schemeClr val="tx1"/>
                          </a:solidFill>
                          <a:effectLst/>
                        </a:rPr>
                        <a:t>$0</a:t>
                      </a:r>
                      <a:endParaRPr lang="en-AU" sz="1800" b="0" i="0" u="none" strike="noStrike">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50429700"/>
                  </a:ext>
                </a:extLst>
              </a:tr>
              <a:tr h="454522">
                <a:tc>
                  <a:txBody>
                    <a:bodyPr/>
                    <a:lstStyle/>
                    <a:p>
                      <a:pPr algn="l" fontAlgn="b"/>
                      <a:r>
                        <a:rPr lang="en-AU" sz="1800" u="none" strike="noStrike">
                          <a:solidFill>
                            <a:schemeClr val="tx1"/>
                          </a:solidFill>
                          <a:effectLst/>
                        </a:rPr>
                        <a:t>Subscriptions (O365, </a:t>
                      </a:r>
                      <a:r>
                        <a:rPr lang="en-AU" sz="1800" u="none" strike="noStrike" err="1">
                          <a:solidFill>
                            <a:schemeClr val="tx1"/>
                          </a:solidFill>
                          <a:effectLst/>
                        </a:rPr>
                        <a:t>mentorink</a:t>
                      </a:r>
                      <a:r>
                        <a:rPr lang="en-AU" sz="1800" u="none" strike="noStrike">
                          <a:solidFill>
                            <a:schemeClr val="tx1"/>
                          </a:solidFill>
                          <a:effectLst/>
                        </a:rPr>
                        <a:t>, website):</a:t>
                      </a:r>
                      <a:endParaRPr lang="en-US" sz="1800">
                        <a:solidFill>
                          <a:schemeClr val="tx1"/>
                        </a:solidFill>
                      </a:endParaRPr>
                    </a:p>
                  </a:txBody>
                  <a:tcPr marL="7620" marR="7620" marT="7620" marB="0" anchor="b"/>
                </a:tc>
                <a:tc>
                  <a:txBody>
                    <a:bodyPr/>
                    <a:lstStyle/>
                    <a:p>
                      <a:pPr algn="l" fontAlgn="b"/>
                      <a:r>
                        <a:rPr lang="en-AU" sz="1800" u="none" strike="noStrike">
                          <a:solidFill>
                            <a:schemeClr val="tx1"/>
                          </a:solidFill>
                          <a:effectLst/>
                        </a:rPr>
                        <a:t>$4,434</a:t>
                      </a:r>
                      <a:endParaRPr lang="en-US" sz="1800">
                        <a:solidFill>
                          <a:schemeClr val="tx1"/>
                        </a:solidFill>
                      </a:endParaRPr>
                    </a:p>
                  </a:txBody>
                  <a:tcPr marL="7620" marR="7620" marT="7620" marB="0" anchor="b"/>
                </a:tc>
                <a:extLst>
                  <a:ext uri="{0D108BD9-81ED-4DB2-BD59-A6C34878D82A}">
                    <a16:rowId xmlns:a16="http://schemas.microsoft.com/office/drawing/2014/main" val="3847277948"/>
                  </a:ext>
                </a:extLst>
              </a:tr>
              <a:tr h="329410">
                <a:tc>
                  <a:txBody>
                    <a:bodyPr/>
                    <a:lstStyle/>
                    <a:p>
                      <a:pPr algn="l" fontAlgn="b"/>
                      <a:r>
                        <a:rPr lang="en-US" sz="1800">
                          <a:solidFill>
                            <a:schemeClr val="tx1"/>
                          </a:solidFill>
                        </a:rPr>
                        <a:t>Traveling Expenses:</a:t>
                      </a:r>
                    </a:p>
                  </a:txBody>
                  <a:tcPr marL="7620" marR="7620" marT="7620" marB="0" anchor="b"/>
                </a:tc>
                <a:tc>
                  <a:txBody>
                    <a:bodyPr/>
                    <a:lstStyle/>
                    <a:p>
                      <a:pPr algn="l" fontAlgn="b"/>
                      <a:r>
                        <a:rPr lang="en-US" sz="1800" dirty="0">
                          <a:solidFill>
                            <a:schemeClr val="tx1"/>
                          </a:solidFill>
                        </a:rPr>
                        <a:t>$2,227</a:t>
                      </a:r>
                    </a:p>
                  </a:txBody>
                  <a:tcPr marL="7620" marR="7620" marT="7620" marB="0" anchor="b"/>
                </a:tc>
                <a:extLst>
                  <a:ext uri="{0D108BD9-81ED-4DB2-BD59-A6C34878D82A}">
                    <a16:rowId xmlns:a16="http://schemas.microsoft.com/office/drawing/2014/main" val="1683405544"/>
                  </a:ext>
                </a:extLst>
              </a:tr>
            </a:tbl>
          </a:graphicData>
        </a:graphic>
      </p:graphicFrame>
      <p:graphicFrame>
        <p:nvGraphicFramePr>
          <p:cNvPr id="14" name="Chart 13">
            <a:extLst>
              <a:ext uri="{FF2B5EF4-FFF2-40B4-BE49-F238E27FC236}">
                <a16:creationId xmlns:a16="http://schemas.microsoft.com/office/drawing/2014/main" id="{709EFC8E-8E5B-47A4-B8DD-6E8B4FB0AEC2}"/>
              </a:ext>
            </a:extLst>
          </p:cNvPr>
          <p:cNvGraphicFramePr>
            <a:graphicFrameLocks/>
          </p:cNvGraphicFramePr>
          <p:nvPr>
            <p:extLst>
              <p:ext uri="{D42A27DB-BD31-4B8C-83A1-F6EECF244321}">
                <p14:modId xmlns:p14="http://schemas.microsoft.com/office/powerpoint/2010/main" val="1272709012"/>
              </p:ext>
            </p:extLst>
          </p:nvPr>
        </p:nvGraphicFramePr>
        <p:xfrm>
          <a:off x="2259330" y="1702108"/>
          <a:ext cx="5341620" cy="362331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Text&#10;&#10;Description automatically generated">
            <a:extLst>
              <a:ext uri="{FF2B5EF4-FFF2-40B4-BE49-F238E27FC236}">
                <a16:creationId xmlns:a16="http://schemas.microsoft.com/office/drawing/2014/main" id="{BC475C93-FD30-A090-6808-5770ECA42D12}"/>
              </a:ext>
            </a:extLst>
          </p:cNvPr>
          <p:cNvPicPr>
            <a:picLocks noChangeAspect="1"/>
          </p:cNvPicPr>
          <p:nvPr/>
        </p:nvPicPr>
        <p:blipFill>
          <a:blip r:embed="rId4"/>
          <a:stretch>
            <a:fillRect/>
          </a:stretch>
        </p:blipFill>
        <p:spPr>
          <a:xfrm>
            <a:off x="38449" y="10864"/>
            <a:ext cx="3719635" cy="1331238"/>
          </a:xfrm>
          <a:prstGeom prst="rect">
            <a:avLst/>
          </a:prstGeom>
        </p:spPr>
      </p:pic>
      <p:graphicFrame>
        <p:nvGraphicFramePr>
          <p:cNvPr id="5" name="Chart 4">
            <a:extLst>
              <a:ext uri="{FF2B5EF4-FFF2-40B4-BE49-F238E27FC236}">
                <a16:creationId xmlns:a16="http://schemas.microsoft.com/office/drawing/2014/main" id="{B4FCCA58-F617-4E27-ABF6-52C0657A4B3D}"/>
              </a:ext>
            </a:extLst>
          </p:cNvPr>
          <p:cNvGraphicFramePr>
            <a:graphicFrameLocks/>
          </p:cNvGraphicFramePr>
          <p:nvPr>
            <p:extLst>
              <p:ext uri="{D42A27DB-BD31-4B8C-83A1-F6EECF244321}">
                <p14:modId xmlns:p14="http://schemas.microsoft.com/office/powerpoint/2010/main" val="2775173804"/>
              </p:ext>
            </p:extLst>
          </p:nvPr>
        </p:nvGraphicFramePr>
        <p:xfrm>
          <a:off x="38449" y="1466154"/>
          <a:ext cx="8023860" cy="4130040"/>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7" descr="Logo, company name&#10;&#10;Description automatically generated">
            <a:extLst>
              <a:ext uri="{FF2B5EF4-FFF2-40B4-BE49-F238E27FC236}">
                <a16:creationId xmlns:a16="http://schemas.microsoft.com/office/drawing/2014/main" id="{0C5D9C01-EDB3-E61B-E4AE-1A14014917EA}"/>
              </a:ext>
            </a:extLst>
          </p:cNvPr>
          <p:cNvPicPr>
            <a:picLocks noChangeAspect="1"/>
          </p:cNvPicPr>
          <p:nvPr/>
        </p:nvPicPr>
        <p:blipFill>
          <a:blip r:embed="rId6"/>
          <a:stretch>
            <a:fillRect/>
          </a:stretch>
        </p:blipFill>
        <p:spPr>
          <a:xfrm>
            <a:off x="38100" y="5861951"/>
            <a:ext cx="2743200" cy="925299"/>
          </a:xfrm>
          <a:prstGeom prst="rect">
            <a:avLst/>
          </a:prstGeom>
        </p:spPr>
      </p:pic>
      <p:sp>
        <p:nvSpPr>
          <p:cNvPr id="7" name="TextBox 6">
            <a:extLst>
              <a:ext uri="{FF2B5EF4-FFF2-40B4-BE49-F238E27FC236}">
                <a16:creationId xmlns:a16="http://schemas.microsoft.com/office/drawing/2014/main" id="{D0119DE1-D0EE-A13C-5855-CD472BC8E8C5}"/>
              </a:ext>
            </a:extLst>
          </p:cNvPr>
          <p:cNvSpPr txBox="1"/>
          <p:nvPr/>
        </p:nvSpPr>
        <p:spPr>
          <a:xfrm>
            <a:off x="4057365" y="6113059"/>
            <a:ext cx="54045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*includes Adelaide Connected Income $15,369</a:t>
            </a:r>
            <a:endParaRPr lang="en-US"/>
          </a:p>
        </p:txBody>
      </p:sp>
    </p:spTree>
    <p:extLst>
      <p:ext uri="{BB962C8B-B14F-4D97-AF65-F5344CB8AC3E}">
        <p14:creationId xmlns:p14="http://schemas.microsoft.com/office/powerpoint/2010/main" val="523524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E4759BB3-A0CC-D443-AA4A-0254C740857C}"/>
              </a:ext>
            </a:extLst>
          </p:cNvPr>
          <p:cNvPicPr>
            <a:picLocks noChangeAspect="1"/>
          </p:cNvPicPr>
          <p:nvPr/>
        </p:nvPicPr>
        <p:blipFill>
          <a:blip r:embed="rId3"/>
          <a:stretch>
            <a:fillRect/>
          </a:stretch>
        </p:blipFill>
        <p:spPr>
          <a:xfrm>
            <a:off x="4499846" y="0"/>
            <a:ext cx="7772400" cy="6858000"/>
          </a:xfrm>
          <a:prstGeom prst="rect">
            <a:avLst/>
          </a:prstGeom>
        </p:spPr>
      </p:pic>
      <p:sp>
        <p:nvSpPr>
          <p:cNvPr id="8" name="TextBox 7">
            <a:extLst>
              <a:ext uri="{FF2B5EF4-FFF2-40B4-BE49-F238E27FC236}">
                <a16:creationId xmlns:a16="http://schemas.microsoft.com/office/drawing/2014/main" id="{D0C7A6B7-865A-8A4E-BD79-C804952DFD2A}"/>
              </a:ext>
            </a:extLst>
          </p:cNvPr>
          <p:cNvSpPr txBox="1"/>
          <p:nvPr/>
        </p:nvSpPr>
        <p:spPr>
          <a:xfrm>
            <a:off x="436575" y="3890348"/>
            <a:ext cx="719727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grandir Medium" pitchFamily="2" charset="77"/>
                <a:ea typeface="+mn-ea"/>
                <a:cs typeface="+mn-cs"/>
              </a:rPr>
              <a:t>PMI Adelaide Strategy 2023 - 2027</a:t>
            </a:r>
          </a:p>
        </p:txBody>
      </p:sp>
      <p:sp>
        <p:nvSpPr>
          <p:cNvPr id="9" name="TextBox 8">
            <a:extLst>
              <a:ext uri="{FF2B5EF4-FFF2-40B4-BE49-F238E27FC236}">
                <a16:creationId xmlns:a16="http://schemas.microsoft.com/office/drawing/2014/main" id="{5D8E9F2E-4842-9E4A-89EB-2414385F7F06}"/>
              </a:ext>
            </a:extLst>
          </p:cNvPr>
          <p:cNvSpPr txBox="1"/>
          <p:nvPr/>
        </p:nvSpPr>
        <p:spPr>
          <a:xfrm>
            <a:off x="436576" y="4536679"/>
            <a:ext cx="6251968" cy="390363"/>
          </a:xfrm>
          <a:prstGeom prst="rect">
            <a:avLst/>
          </a:prstGeom>
          <a:noFill/>
        </p:spPr>
        <p:txBody>
          <a:bodyPr wrap="square" rtlCol="0">
            <a:spAutoFit/>
          </a:bodyPr>
          <a:lstStyle/>
          <a:p>
            <a:pPr marL="0" marR="0" lvl="0" indent="0" algn="l" defTabSz="457200" rtl="0" eaLnBrk="1" fontAlgn="auto" latinLnBrk="0" hangingPunct="1">
              <a:lnSpc>
                <a:spcPts val="2500"/>
              </a:lnSpc>
              <a:spcBef>
                <a:spcPts val="0"/>
              </a:spcBef>
              <a:spcAft>
                <a:spcPts val="0"/>
              </a:spcAft>
              <a:buClrTx/>
              <a:buSzTx/>
              <a:buFontTx/>
              <a:buNone/>
              <a:tabLst/>
              <a:defRPr/>
            </a:pPr>
            <a:r>
              <a:rPr kumimoji="0" lang="en-US" sz="1700" b="0" i="0" u="none" strike="noStrike" kern="1200" cap="none" spc="0" normalizeH="0" baseline="0" noProof="0">
                <a:ln>
                  <a:noFill/>
                </a:ln>
                <a:solidFill>
                  <a:srgbClr val="FF610F"/>
                </a:solidFill>
                <a:effectLst/>
                <a:uLnTx/>
                <a:uFillTx/>
                <a:latin typeface="Agrandir Medium" pitchFamily="2" charset="77"/>
                <a:ea typeface="+mn-ea"/>
                <a:cs typeface="+mn-cs"/>
              </a:rPr>
              <a:t>February 2023</a:t>
            </a:r>
          </a:p>
        </p:txBody>
      </p:sp>
      <p:pic>
        <p:nvPicPr>
          <p:cNvPr id="2" name="Picture 1" descr="Text&#10;&#10;Description automatically generated">
            <a:extLst>
              <a:ext uri="{FF2B5EF4-FFF2-40B4-BE49-F238E27FC236}">
                <a16:creationId xmlns:a16="http://schemas.microsoft.com/office/drawing/2014/main" id="{28DEC349-05DD-8F2D-7599-7B45463839DB}"/>
              </a:ext>
            </a:extLst>
          </p:cNvPr>
          <p:cNvPicPr>
            <a:picLocks noChangeAspect="1"/>
          </p:cNvPicPr>
          <p:nvPr/>
        </p:nvPicPr>
        <p:blipFill>
          <a:blip r:embed="rId4"/>
          <a:stretch>
            <a:fillRect/>
          </a:stretch>
        </p:blipFill>
        <p:spPr>
          <a:xfrm>
            <a:off x="38449" y="10864"/>
            <a:ext cx="3719635" cy="1331238"/>
          </a:xfrm>
          <a:prstGeom prst="rect">
            <a:avLst/>
          </a:prstGeom>
        </p:spPr>
      </p:pic>
      <p:pic>
        <p:nvPicPr>
          <p:cNvPr id="3" name="Picture 7" descr="Logo, company name&#10;&#10;Description automatically generated">
            <a:extLst>
              <a:ext uri="{FF2B5EF4-FFF2-40B4-BE49-F238E27FC236}">
                <a16:creationId xmlns:a16="http://schemas.microsoft.com/office/drawing/2014/main" id="{3BA251C6-8D54-EB29-F37C-84ADA4D3E02B}"/>
              </a:ext>
            </a:extLst>
          </p:cNvPr>
          <p:cNvPicPr>
            <a:picLocks noChangeAspect="1"/>
          </p:cNvPicPr>
          <p:nvPr/>
        </p:nvPicPr>
        <p:blipFill>
          <a:blip r:embed="rId5"/>
          <a:stretch>
            <a:fillRect/>
          </a:stretch>
        </p:blipFill>
        <p:spPr>
          <a:xfrm>
            <a:off x="38100" y="5861951"/>
            <a:ext cx="2743200" cy="925299"/>
          </a:xfrm>
          <a:prstGeom prst="rect">
            <a:avLst/>
          </a:prstGeom>
        </p:spPr>
      </p:pic>
    </p:spTree>
    <p:extLst>
      <p:ext uri="{BB962C8B-B14F-4D97-AF65-F5344CB8AC3E}">
        <p14:creationId xmlns:p14="http://schemas.microsoft.com/office/powerpoint/2010/main" val="4223081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3619-2368-8AB7-7429-9AC1BDC2D373}"/>
              </a:ext>
            </a:extLst>
          </p:cNvPr>
          <p:cNvSpPr>
            <a:spLocks noGrp="1"/>
          </p:cNvSpPr>
          <p:nvPr>
            <p:ph type="ctrTitle"/>
          </p:nvPr>
        </p:nvSpPr>
        <p:spPr>
          <a:xfrm>
            <a:off x="227584" y="303212"/>
            <a:ext cx="8851328" cy="1860868"/>
          </a:xfrm>
        </p:spPr>
        <p:txBody>
          <a:bodyPr/>
          <a:lstStyle/>
          <a:p>
            <a:r>
              <a:rPr lang="en-AU" b="1" u="sng"/>
              <a:t>Vision STATEMENT (SAME)</a:t>
            </a:r>
            <a:br>
              <a:rPr lang="en-AU"/>
            </a:br>
            <a:r>
              <a:rPr kumimoji="0" lang="en-AU" sz="4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Our Chapter is the most advanced PM community in South Australia. </a:t>
            </a:r>
            <a:br>
              <a:rPr lang="en-AU" cap="none">
                <a:solidFill>
                  <a:srgbClr val="000000"/>
                </a:solidFill>
                <a:ea typeface="+mn-ea"/>
              </a:rPr>
            </a:br>
            <a:br>
              <a:rPr lang="en-AU" cap="none">
                <a:solidFill>
                  <a:srgbClr val="000000"/>
                </a:solidFill>
                <a:ea typeface="+mn-ea"/>
              </a:rPr>
            </a:br>
            <a:endParaRPr lang="en-AU"/>
          </a:p>
        </p:txBody>
      </p:sp>
      <p:sp>
        <p:nvSpPr>
          <p:cNvPr id="3" name="Date Placeholder 2">
            <a:extLst>
              <a:ext uri="{FF2B5EF4-FFF2-40B4-BE49-F238E27FC236}">
                <a16:creationId xmlns:a16="http://schemas.microsoft.com/office/drawing/2014/main" id="{010DD17B-CA82-D56C-801D-B842A3D7F88B}"/>
              </a:ext>
            </a:extLst>
          </p:cNvPr>
          <p:cNvSpPr>
            <a:spLocks noGrp="1"/>
          </p:cNvSpPr>
          <p:nvPr>
            <p:ph type="dt" sz="half" idx="10"/>
          </p:nvPr>
        </p:nvSpPr>
        <p:spPr/>
        <p:txBody>
          <a:bodyPr/>
          <a:lstStyle/>
          <a:p>
            <a:fld id="{B183B5F5-3AA0-E14F-BD88-9A2770088987}" type="datetime3">
              <a:rPr lang="en-US" smtClean="0"/>
              <a:t>21 March 2023</a:t>
            </a:fld>
            <a:endParaRPr lang="en-US"/>
          </a:p>
        </p:txBody>
      </p:sp>
      <p:sp>
        <p:nvSpPr>
          <p:cNvPr id="4" name="Footer Placeholder 3">
            <a:extLst>
              <a:ext uri="{FF2B5EF4-FFF2-40B4-BE49-F238E27FC236}">
                <a16:creationId xmlns:a16="http://schemas.microsoft.com/office/drawing/2014/main" id="{47BEB32E-BB5E-AFF0-DE40-310CE4908184}"/>
              </a:ext>
            </a:extLst>
          </p:cNvPr>
          <p:cNvSpPr>
            <a:spLocks noGrp="1"/>
          </p:cNvSpPr>
          <p:nvPr>
            <p:ph type="ftr" sz="quarter" idx="11"/>
          </p:nvPr>
        </p:nvSpPr>
        <p:spPr/>
        <p:txBody>
          <a:bodyPr/>
          <a:lstStyle/>
          <a:p>
            <a:r>
              <a:rPr lang="en-US"/>
              <a:t>2023 AGM</a:t>
            </a:r>
          </a:p>
        </p:txBody>
      </p:sp>
      <p:sp>
        <p:nvSpPr>
          <p:cNvPr id="5" name="Slide Number Placeholder 4">
            <a:extLst>
              <a:ext uri="{FF2B5EF4-FFF2-40B4-BE49-F238E27FC236}">
                <a16:creationId xmlns:a16="http://schemas.microsoft.com/office/drawing/2014/main" id="{9EF3617E-7F8D-37F6-1581-22ADB1F0E2A8}"/>
              </a:ext>
            </a:extLst>
          </p:cNvPr>
          <p:cNvSpPr>
            <a:spLocks noGrp="1"/>
          </p:cNvSpPr>
          <p:nvPr>
            <p:ph type="sldNum" sz="quarter" idx="12"/>
          </p:nvPr>
        </p:nvSpPr>
        <p:spPr/>
        <p:txBody>
          <a:bodyPr/>
          <a:lstStyle/>
          <a:p>
            <a:fld id="{6973FCEF-5573-7E43-8272-70C9D66591DA}" type="slidenum">
              <a:rPr lang="en-US" smtClean="0"/>
              <a:pPr/>
              <a:t>15</a:t>
            </a:fld>
            <a:endParaRPr lang="en-US"/>
          </a:p>
        </p:txBody>
      </p:sp>
      <p:sp>
        <p:nvSpPr>
          <p:cNvPr id="6" name="Title 1">
            <a:extLst>
              <a:ext uri="{FF2B5EF4-FFF2-40B4-BE49-F238E27FC236}">
                <a16:creationId xmlns:a16="http://schemas.microsoft.com/office/drawing/2014/main" id="{24EF27EA-CD0C-98CF-D26B-46E79284B268}"/>
              </a:ext>
            </a:extLst>
          </p:cNvPr>
          <p:cNvSpPr txBox="1">
            <a:spLocks/>
          </p:cNvSpPr>
          <p:nvPr/>
        </p:nvSpPr>
        <p:spPr>
          <a:xfrm>
            <a:off x="227584" y="2973388"/>
            <a:ext cx="9078976" cy="3285171"/>
          </a:xfrm>
          <a:prstGeom prst="rect">
            <a:avLst/>
          </a:prstGeom>
        </p:spPr>
        <p:txBody>
          <a:bodyPr vert="horz" lIns="0" tIns="0" rIns="0" bIns="0" rtlCol="0" anchor="t" anchorCtr="0">
            <a:noAutofit/>
          </a:bodyPr>
          <a:lstStyle>
            <a:lvl1pPr algn="l" defTabSz="914400" rtl="0" eaLnBrk="1" latinLnBrk="0" hangingPunct="1">
              <a:lnSpc>
                <a:spcPts val="5000"/>
              </a:lnSpc>
              <a:spcBef>
                <a:spcPct val="0"/>
              </a:spcBef>
              <a:buNone/>
              <a:defRPr sz="4000" kern="1200" cap="all" baseline="0">
                <a:solidFill>
                  <a:schemeClr val="bg1"/>
                </a:solidFill>
                <a:latin typeface="Arial" panose="020B0604020202020204" pitchFamily="34" charset="0"/>
                <a:ea typeface="+mj-ea"/>
                <a:cs typeface="Arial" panose="020B0604020202020204" pitchFamily="34" charset="0"/>
              </a:defRPr>
            </a:lvl1pPr>
          </a:lstStyle>
          <a:p>
            <a:r>
              <a:rPr lang="en-US" sz="2000"/>
              <a:t>To empower Project Managers of all levels, related professionals and </a:t>
            </a:r>
            <a:r>
              <a:rPr lang="en-US" sz="2000" err="1"/>
              <a:t>organisations</a:t>
            </a:r>
            <a:r>
              <a:rPr lang="en-US" sz="2000"/>
              <a:t> with the opportunity to accelerate their productivity and </a:t>
            </a:r>
          </a:p>
          <a:p>
            <a:r>
              <a:rPr lang="en-US" sz="2000"/>
              <a:t>success by enabling learning from others in the community and making a significant impact in South Australia</a:t>
            </a:r>
            <a:br>
              <a:rPr lang="en-AU" sz="2000" cap="none">
                <a:solidFill>
                  <a:srgbClr val="000000"/>
                </a:solidFill>
                <a:ea typeface="+mn-ea"/>
              </a:rPr>
            </a:br>
            <a:br>
              <a:rPr lang="en-AU" sz="2000" cap="none">
                <a:solidFill>
                  <a:srgbClr val="000000"/>
                </a:solidFill>
                <a:ea typeface="+mn-ea"/>
              </a:rPr>
            </a:br>
            <a:endParaRPr lang="en-AU" sz="2000"/>
          </a:p>
        </p:txBody>
      </p:sp>
      <p:sp>
        <p:nvSpPr>
          <p:cNvPr id="8" name="TextBox 7">
            <a:extLst>
              <a:ext uri="{FF2B5EF4-FFF2-40B4-BE49-F238E27FC236}">
                <a16:creationId xmlns:a16="http://schemas.microsoft.com/office/drawing/2014/main" id="{E24CD457-7D6E-4ED3-7F4D-3912CC57F2D5}"/>
              </a:ext>
            </a:extLst>
          </p:cNvPr>
          <p:cNvSpPr txBox="1"/>
          <p:nvPr/>
        </p:nvSpPr>
        <p:spPr>
          <a:xfrm>
            <a:off x="227584" y="2555161"/>
            <a:ext cx="6136640" cy="369332"/>
          </a:xfrm>
          <a:prstGeom prst="rect">
            <a:avLst/>
          </a:prstGeom>
          <a:noFill/>
        </p:spPr>
        <p:txBody>
          <a:bodyPr wrap="square">
            <a:spAutoFit/>
          </a:bodyPr>
          <a:lstStyle/>
          <a:p>
            <a:r>
              <a:rPr lang="en-AU" b="1" u="sng">
                <a:solidFill>
                  <a:schemeClr val="bg1"/>
                </a:solidFill>
              </a:rPr>
              <a:t>MISSION STATEMENT (NEW)</a:t>
            </a:r>
          </a:p>
        </p:txBody>
      </p:sp>
      <p:pic>
        <p:nvPicPr>
          <p:cNvPr id="9" name="Picture 8" descr="Text&#10;&#10;Description automatically generated">
            <a:extLst>
              <a:ext uri="{FF2B5EF4-FFF2-40B4-BE49-F238E27FC236}">
                <a16:creationId xmlns:a16="http://schemas.microsoft.com/office/drawing/2014/main" id="{7CDF378A-3086-54F4-B76B-6B07FF539809}"/>
              </a:ext>
            </a:extLst>
          </p:cNvPr>
          <p:cNvPicPr>
            <a:picLocks noChangeAspect="1"/>
          </p:cNvPicPr>
          <p:nvPr/>
        </p:nvPicPr>
        <p:blipFill>
          <a:blip r:embed="rId2"/>
          <a:stretch>
            <a:fillRect/>
          </a:stretch>
        </p:blipFill>
        <p:spPr>
          <a:xfrm>
            <a:off x="8926810" y="15143"/>
            <a:ext cx="3265190" cy="1168595"/>
          </a:xfrm>
          <a:prstGeom prst="rect">
            <a:avLst/>
          </a:prstGeom>
        </p:spPr>
      </p:pic>
      <p:pic>
        <p:nvPicPr>
          <p:cNvPr id="7" name="Picture 7" descr="Logo, company name&#10;&#10;Description automatically generated">
            <a:extLst>
              <a:ext uri="{FF2B5EF4-FFF2-40B4-BE49-F238E27FC236}">
                <a16:creationId xmlns:a16="http://schemas.microsoft.com/office/drawing/2014/main" id="{FEFC8F2D-4E33-FA28-B6FF-F66958C39F40}"/>
              </a:ext>
            </a:extLst>
          </p:cNvPr>
          <p:cNvPicPr>
            <a:picLocks noChangeAspect="1"/>
          </p:cNvPicPr>
          <p:nvPr/>
        </p:nvPicPr>
        <p:blipFill>
          <a:blip r:embed="rId3"/>
          <a:stretch>
            <a:fillRect/>
          </a:stretch>
        </p:blipFill>
        <p:spPr>
          <a:xfrm>
            <a:off x="38100" y="6174132"/>
            <a:ext cx="1817687" cy="613118"/>
          </a:xfrm>
          <a:prstGeom prst="rect">
            <a:avLst/>
          </a:prstGeom>
        </p:spPr>
      </p:pic>
    </p:spTree>
    <p:extLst>
      <p:ext uri="{BB962C8B-B14F-4D97-AF65-F5344CB8AC3E}">
        <p14:creationId xmlns:p14="http://schemas.microsoft.com/office/powerpoint/2010/main" val="3586509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14871F0-C27C-254E-A288-8BAE9AB79825}"/>
              </a:ext>
            </a:extLst>
          </p:cNvPr>
          <p:cNvSpPr/>
          <p:nvPr/>
        </p:nvSpPr>
        <p:spPr>
          <a:xfrm>
            <a:off x="467647" y="340756"/>
            <a:ext cx="11980698" cy="523220"/>
          </a:xfrm>
          <a:prstGeom prst="rect">
            <a:avLst/>
          </a:prstGeom>
        </p:spPr>
        <p:txBody>
          <a:bodyPr wrap="square">
            <a:spAutoFit/>
          </a:bodyPr>
          <a:lstStyle/>
          <a:p>
            <a:r>
              <a:rPr lang="en-US" sz="2800">
                <a:latin typeface="Agrandir Medium" panose="00000600000000000000" pitchFamily="2" charset="0"/>
              </a:rPr>
              <a:t>PMI Global Strategic Objectives</a:t>
            </a:r>
            <a:endParaRPr lang="en-US" sz="1400">
              <a:latin typeface="Agrandir Medium" panose="00000600000000000000" pitchFamily="2" charset="0"/>
            </a:endParaRPr>
          </a:p>
        </p:txBody>
      </p:sp>
      <p:sp>
        <p:nvSpPr>
          <p:cNvPr id="16" name="Rectangle 15">
            <a:extLst>
              <a:ext uri="{FF2B5EF4-FFF2-40B4-BE49-F238E27FC236}">
                <a16:creationId xmlns:a16="http://schemas.microsoft.com/office/drawing/2014/main" id="{55862F58-DDFF-DB4E-A9DF-87B174DB2CF1}"/>
              </a:ext>
            </a:extLst>
          </p:cNvPr>
          <p:cNvSpPr/>
          <p:nvPr/>
        </p:nvSpPr>
        <p:spPr>
          <a:xfrm>
            <a:off x="467647" y="941940"/>
            <a:ext cx="11980698" cy="369332"/>
          </a:xfrm>
          <a:prstGeom prst="rect">
            <a:avLst/>
          </a:prstGeom>
        </p:spPr>
        <p:txBody>
          <a:bodyPr wrap="square" lIns="91440" tIns="45720" rIns="91440" bIns="45720" anchor="t">
            <a:spAutoFit/>
          </a:bodyPr>
          <a:lstStyle/>
          <a:p>
            <a:r>
              <a:rPr lang="en-US">
                <a:solidFill>
                  <a:schemeClr val="bg2">
                    <a:lumMod val="50000"/>
                  </a:schemeClr>
                </a:solidFill>
                <a:latin typeface="Agrandir Text"/>
              </a:rPr>
              <a:t>These objectives align our community in a common direction, allowing us to shape the future – together. </a:t>
            </a:r>
          </a:p>
        </p:txBody>
      </p:sp>
      <p:graphicFrame>
        <p:nvGraphicFramePr>
          <p:cNvPr id="2" name="Diagram 1"/>
          <p:cNvGraphicFramePr/>
          <p:nvPr/>
        </p:nvGraphicFramePr>
        <p:xfrm>
          <a:off x="814006" y="1612807"/>
          <a:ext cx="10572440" cy="443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3">
            <a:extLst>
              <a:ext uri="{FF2B5EF4-FFF2-40B4-BE49-F238E27FC236}">
                <a16:creationId xmlns:a16="http://schemas.microsoft.com/office/drawing/2014/main" id="{C4376575-95B0-1547-BD5A-C3CBCDC15B50}"/>
              </a:ext>
            </a:extLst>
          </p:cNvPr>
          <p:cNvSpPr>
            <a:spLocks noGrp="1"/>
          </p:cNvSpPr>
          <p:nvPr>
            <p:ph type="ftr" sz="quarter" idx="11"/>
          </p:nvPr>
        </p:nvSpPr>
        <p:spPr>
          <a:xfrm>
            <a:off x="5042556" y="6499578"/>
            <a:ext cx="6677377" cy="178152"/>
          </a:xfrm>
        </p:spPr>
        <p:txBody>
          <a:bodyPr/>
          <a:lstStyle/>
          <a:p>
            <a:pPr algn="r"/>
            <a:r>
              <a:rPr lang="en-US" sz="700">
                <a:latin typeface="Agrandir Text" panose="00000506000000000000" pitchFamily="2" charset="0"/>
              </a:rPr>
              <a:t>© Project Management Institute, Inc. All rights reserved. No copying or other use is permitted without the expressed permission of PMI.</a:t>
            </a:r>
          </a:p>
        </p:txBody>
      </p:sp>
      <p:pic>
        <p:nvPicPr>
          <p:cNvPr id="3" name="Picture 7" descr="Logo, company name&#10;&#10;Description automatically generated">
            <a:extLst>
              <a:ext uri="{FF2B5EF4-FFF2-40B4-BE49-F238E27FC236}">
                <a16:creationId xmlns:a16="http://schemas.microsoft.com/office/drawing/2014/main" id="{694118A7-595F-57EE-A139-F9B67ED7DE8E}"/>
              </a:ext>
            </a:extLst>
          </p:cNvPr>
          <p:cNvPicPr>
            <a:picLocks noChangeAspect="1"/>
          </p:cNvPicPr>
          <p:nvPr/>
        </p:nvPicPr>
        <p:blipFill>
          <a:blip r:embed="rId8"/>
          <a:stretch>
            <a:fillRect/>
          </a:stretch>
        </p:blipFill>
        <p:spPr>
          <a:xfrm>
            <a:off x="38100" y="6174132"/>
            <a:ext cx="1817687" cy="613118"/>
          </a:xfrm>
          <a:prstGeom prst="rect">
            <a:avLst/>
          </a:prstGeom>
        </p:spPr>
      </p:pic>
    </p:spTree>
    <p:extLst>
      <p:ext uri="{BB962C8B-B14F-4D97-AF65-F5344CB8AC3E}">
        <p14:creationId xmlns:p14="http://schemas.microsoft.com/office/powerpoint/2010/main" val="1679355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F50A-2CDD-62D3-803F-BF9639FB3610}"/>
              </a:ext>
            </a:extLst>
          </p:cNvPr>
          <p:cNvSpPr>
            <a:spLocks noGrp="1"/>
          </p:cNvSpPr>
          <p:nvPr>
            <p:ph type="title"/>
          </p:nvPr>
        </p:nvSpPr>
        <p:spPr>
          <a:xfrm>
            <a:off x="4050583" y="298285"/>
            <a:ext cx="7822330" cy="378198"/>
          </a:xfrm>
        </p:spPr>
        <p:txBody>
          <a:bodyPr/>
          <a:lstStyle/>
          <a:p>
            <a:pPr>
              <a:defRPr/>
            </a:pPr>
            <a:r>
              <a:rPr lang="en-US" sz="4000" b="1">
                <a:solidFill>
                  <a:srgbClr val="00B0F0"/>
                </a:solidFill>
                <a:latin typeface="Calibri" panose="020F0502020204030204" pitchFamily="34" charset="0"/>
                <a:cs typeface="Calibri" panose="020F0502020204030204" pitchFamily="34" charset="0"/>
              </a:rPr>
              <a:t>Broaden Our Reach – Strategic Goals</a:t>
            </a:r>
            <a:endParaRPr lang="en-AU" sz="4000" b="1">
              <a:solidFill>
                <a:srgbClr val="00B0F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46B41772-23BB-7712-60B6-2D07771C278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032E343-2B04-EB48-9B97-BD2FE8D48C7F}" type="datetime3">
              <a:rPr kumimoji="0" lang="en-US" sz="800" b="0" i="0" u="none" strike="noStrike" kern="1200" cap="all"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 March 2023</a:t>
            </a:fld>
            <a:endParaRPr kumimoji="0" lang="en-US" sz="800" b="0"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88923A0F-286F-5A35-7764-8FC5248757C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73FCEF-5573-7E43-8272-70C9D66591DA}"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7" name="Content Placeholder 4">
            <a:extLst>
              <a:ext uri="{FF2B5EF4-FFF2-40B4-BE49-F238E27FC236}">
                <a16:creationId xmlns:a16="http://schemas.microsoft.com/office/drawing/2014/main" id="{ED30A392-4206-A56F-A5EB-ACFED7C29F84}"/>
              </a:ext>
            </a:extLst>
          </p:cNvPr>
          <p:cNvGraphicFramePr>
            <a:graphicFrameLocks/>
          </p:cNvGraphicFramePr>
          <p:nvPr>
            <p:extLst>
              <p:ext uri="{D42A27DB-BD31-4B8C-83A1-F6EECF244321}">
                <p14:modId xmlns:p14="http://schemas.microsoft.com/office/powerpoint/2010/main" val="270973362"/>
              </p:ext>
            </p:extLst>
          </p:nvPr>
        </p:nvGraphicFramePr>
        <p:xfrm>
          <a:off x="534058" y="1342102"/>
          <a:ext cx="10121042" cy="4942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Text&#10;&#10;Description automatically generated">
            <a:extLst>
              <a:ext uri="{FF2B5EF4-FFF2-40B4-BE49-F238E27FC236}">
                <a16:creationId xmlns:a16="http://schemas.microsoft.com/office/drawing/2014/main" id="{6F2DBD30-277C-E590-6EA4-AF20C85CCBE5}"/>
              </a:ext>
            </a:extLst>
          </p:cNvPr>
          <p:cNvPicPr>
            <a:picLocks noChangeAspect="1"/>
          </p:cNvPicPr>
          <p:nvPr/>
        </p:nvPicPr>
        <p:blipFill>
          <a:blip r:embed="rId8"/>
          <a:stretch>
            <a:fillRect/>
          </a:stretch>
        </p:blipFill>
        <p:spPr>
          <a:xfrm>
            <a:off x="38449" y="10864"/>
            <a:ext cx="3719635" cy="1331238"/>
          </a:xfrm>
          <a:prstGeom prst="rect">
            <a:avLst/>
          </a:prstGeom>
        </p:spPr>
      </p:pic>
      <p:pic>
        <p:nvPicPr>
          <p:cNvPr id="8" name="Picture 7" descr="Logo, company name&#10;&#10;Description automatically generated">
            <a:extLst>
              <a:ext uri="{FF2B5EF4-FFF2-40B4-BE49-F238E27FC236}">
                <a16:creationId xmlns:a16="http://schemas.microsoft.com/office/drawing/2014/main" id="{A61D1800-B38E-65E1-DB8F-7831A3390EC0}"/>
              </a:ext>
            </a:extLst>
          </p:cNvPr>
          <p:cNvPicPr>
            <a:picLocks noChangeAspect="1"/>
          </p:cNvPicPr>
          <p:nvPr/>
        </p:nvPicPr>
        <p:blipFill>
          <a:blip r:embed="rId9"/>
          <a:stretch>
            <a:fillRect/>
          </a:stretch>
        </p:blipFill>
        <p:spPr>
          <a:xfrm>
            <a:off x="38100" y="6174132"/>
            <a:ext cx="1817687" cy="613118"/>
          </a:xfrm>
          <a:prstGeom prst="rect">
            <a:avLst/>
          </a:prstGeom>
        </p:spPr>
      </p:pic>
    </p:spTree>
    <p:extLst>
      <p:ext uri="{BB962C8B-B14F-4D97-AF65-F5344CB8AC3E}">
        <p14:creationId xmlns:p14="http://schemas.microsoft.com/office/powerpoint/2010/main" val="2347228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F50A-2CDD-62D3-803F-BF9639FB3610}"/>
              </a:ext>
            </a:extLst>
          </p:cNvPr>
          <p:cNvSpPr>
            <a:spLocks noGrp="1"/>
          </p:cNvSpPr>
          <p:nvPr>
            <p:ph type="title"/>
          </p:nvPr>
        </p:nvSpPr>
        <p:spPr>
          <a:xfrm>
            <a:off x="4092506" y="314274"/>
            <a:ext cx="7780407" cy="378198"/>
          </a:xfrm>
        </p:spPr>
        <p:txBody>
          <a:bodyPr/>
          <a:lstStyle/>
          <a:p>
            <a:pPr>
              <a:defRPr/>
            </a:pPr>
            <a:r>
              <a:rPr lang="en-US" sz="4000" b="1">
                <a:solidFill>
                  <a:srgbClr val="00B0F0"/>
                </a:solidFill>
                <a:latin typeface="Calibri" panose="020F0502020204030204" pitchFamily="34" charset="0"/>
                <a:cs typeface="Calibri" panose="020F0502020204030204" pitchFamily="34" charset="0"/>
              </a:rPr>
              <a:t>Deepen Our Impact – Strategic Goals</a:t>
            </a:r>
            <a:endParaRPr lang="en-AU" sz="4000" b="1">
              <a:solidFill>
                <a:srgbClr val="00B0F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46B41772-23BB-7712-60B6-2D07771C278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032E343-2B04-EB48-9B97-BD2FE8D48C7F}" type="datetime3">
              <a:rPr kumimoji="0" lang="en-US" sz="800" b="0" i="0" u="none" strike="noStrike" kern="1200" cap="all"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 March 2023</a:t>
            </a:fld>
            <a:endParaRPr kumimoji="0" lang="en-US" sz="800" b="0"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88923A0F-286F-5A35-7764-8FC5248757C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73FCEF-5573-7E43-8272-70C9D66591DA}"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7" name="Content Placeholder 4">
            <a:extLst>
              <a:ext uri="{FF2B5EF4-FFF2-40B4-BE49-F238E27FC236}">
                <a16:creationId xmlns:a16="http://schemas.microsoft.com/office/drawing/2014/main" id="{ED30A392-4206-A56F-A5EB-ACFED7C29F84}"/>
              </a:ext>
            </a:extLst>
          </p:cNvPr>
          <p:cNvGraphicFramePr>
            <a:graphicFrameLocks/>
          </p:cNvGraphicFramePr>
          <p:nvPr>
            <p:extLst>
              <p:ext uri="{D42A27DB-BD31-4B8C-83A1-F6EECF244321}">
                <p14:modId xmlns:p14="http://schemas.microsoft.com/office/powerpoint/2010/main" val="2926681247"/>
              </p:ext>
            </p:extLst>
          </p:nvPr>
        </p:nvGraphicFramePr>
        <p:xfrm>
          <a:off x="534058" y="1342102"/>
          <a:ext cx="10121042" cy="4845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Text&#10;&#10;Description automatically generated">
            <a:extLst>
              <a:ext uri="{FF2B5EF4-FFF2-40B4-BE49-F238E27FC236}">
                <a16:creationId xmlns:a16="http://schemas.microsoft.com/office/drawing/2014/main" id="{8120921C-7211-E2F8-6F26-C9F28209E827}"/>
              </a:ext>
            </a:extLst>
          </p:cNvPr>
          <p:cNvPicPr>
            <a:picLocks noChangeAspect="1"/>
          </p:cNvPicPr>
          <p:nvPr/>
        </p:nvPicPr>
        <p:blipFill>
          <a:blip r:embed="rId8"/>
          <a:stretch>
            <a:fillRect/>
          </a:stretch>
        </p:blipFill>
        <p:spPr>
          <a:xfrm>
            <a:off x="38449" y="10864"/>
            <a:ext cx="3719635" cy="1331238"/>
          </a:xfrm>
          <a:prstGeom prst="rect">
            <a:avLst/>
          </a:prstGeom>
        </p:spPr>
      </p:pic>
      <p:pic>
        <p:nvPicPr>
          <p:cNvPr id="8" name="Picture 7" descr="Logo, company name&#10;&#10;Description automatically generated">
            <a:extLst>
              <a:ext uri="{FF2B5EF4-FFF2-40B4-BE49-F238E27FC236}">
                <a16:creationId xmlns:a16="http://schemas.microsoft.com/office/drawing/2014/main" id="{0A87B198-2806-9AFC-7CA6-8B7B82A25C65}"/>
              </a:ext>
            </a:extLst>
          </p:cNvPr>
          <p:cNvPicPr>
            <a:picLocks noChangeAspect="1"/>
          </p:cNvPicPr>
          <p:nvPr/>
        </p:nvPicPr>
        <p:blipFill>
          <a:blip r:embed="rId9"/>
          <a:stretch>
            <a:fillRect/>
          </a:stretch>
        </p:blipFill>
        <p:spPr>
          <a:xfrm>
            <a:off x="38100" y="6174132"/>
            <a:ext cx="1817687" cy="613118"/>
          </a:xfrm>
          <a:prstGeom prst="rect">
            <a:avLst/>
          </a:prstGeom>
        </p:spPr>
      </p:pic>
    </p:spTree>
    <p:extLst>
      <p:ext uri="{BB962C8B-B14F-4D97-AF65-F5344CB8AC3E}">
        <p14:creationId xmlns:p14="http://schemas.microsoft.com/office/powerpoint/2010/main" val="2953524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F50A-2CDD-62D3-803F-BF9639FB3610}"/>
              </a:ext>
            </a:extLst>
          </p:cNvPr>
          <p:cNvSpPr>
            <a:spLocks noGrp="1"/>
          </p:cNvSpPr>
          <p:nvPr>
            <p:ph type="title"/>
          </p:nvPr>
        </p:nvSpPr>
        <p:spPr>
          <a:xfrm>
            <a:off x="3539305" y="392203"/>
            <a:ext cx="8333608" cy="378198"/>
          </a:xfrm>
        </p:spPr>
        <p:txBody>
          <a:bodyPr/>
          <a:lstStyle/>
          <a:p>
            <a:pPr>
              <a:defRPr/>
            </a:pPr>
            <a:r>
              <a:rPr lang="en-US" sz="4000" b="1">
                <a:solidFill>
                  <a:srgbClr val="00B0F0"/>
                </a:solidFill>
                <a:latin typeface="Calibri" panose="020F0502020204030204" pitchFamily="34" charset="0"/>
                <a:cs typeface="Calibri" panose="020F0502020204030204" pitchFamily="34" charset="0"/>
              </a:rPr>
              <a:t>Nurture Lasting Relationships – Strategic Goals</a:t>
            </a:r>
            <a:endParaRPr lang="en-AU" sz="4000" b="1">
              <a:solidFill>
                <a:srgbClr val="00B0F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46B41772-23BB-7712-60B6-2D07771C278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032E343-2B04-EB48-9B97-BD2FE8D48C7F}" type="datetime3">
              <a:rPr kumimoji="0" lang="en-US" sz="800" b="0" i="0" u="none" strike="noStrike" kern="1200" cap="all"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 March 2023</a:t>
            </a:fld>
            <a:endParaRPr kumimoji="0" lang="en-US" sz="800" b="0"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88923A0F-286F-5A35-7764-8FC5248757C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73FCEF-5573-7E43-8272-70C9D66591DA}"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7" name="Content Placeholder 4">
            <a:extLst>
              <a:ext uri="{FF2B5EF4-FFF2-40B4-BE49-F238E27FC236}">
                <a16:creationId xmlns:a16="http://schemas.microsoft.com/office/drawing/2014/main" id="{ED30A392-4206-A56F-A5EB-ACFED7C29F84}"/>
              </a:ext>
            </a:extLst>
          </p:cNvPr>
          <p:cNvGraphicFramePr>
            <a:graphicFrameLocks/>
          </p:cNvGraphicFramePr>
          <p:nvPr/>
        </p:nvGraphicFramePr>
        <p:xfrm>
          <a:off x="534058" y="1052945"/>
          <a:ext cx="10121042" cy="483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Text&#10;&#10;Description automatically generated">
            <a:extLst>
              <a:ext uri="{FF2B5EF4-FFF2-40B4-BE49-F238E27FC236}">
                <a16:creationId xmlns:a16="http://schemas.microsoft.com/office/drawing/2014/main" id="{3E3F7224-CCD3-1D00-4AC1-110AE58D1FCC}"/>
              </a:ext>
            </a:extLst>
          </p:cNvPr>
          <p:cNvPicPr>
            <a:picLocks noChangeAspect="1"/>
          </p:cNvPicPr>
          <p:nvPr/>
        </p:nvPicPr>
        <p:blipFill>
          <a:blip r:embed="rId8"/>
          <a:stretch>
            <a:fillRect/>
          </a:stretch>
        </p:blipFill>
        <p:spPr>
          <a:xfrm>
            <a:off x="38450" y="10864"/>
            <a:ext cx="3265190" cy="1168595"/>
          </a:xfrm>
          <a:prstGeom prst="rect">
            <a:avLst/>
          </a:prstGeom>
        </p:spPr>
      </p:pic>
      <p:pic>
        <p:nvPicPr>
          <p:cNvPr id="8" name="Picture 7" descr="Logo, company name&#10;&#10;Description automatically generated">
            <a:extLst>
              <a:ext uri="{FF2B5EF4-FFF2-40B4-BE49-F238E27FC236}">
                <a16:creationId xmlns:a16="http://schemas.microsoft.com/office/drawing/2014/main" id="{7A92D130-F356-681B-0B3E-277995983CB2}"/>
              </a:ext>
            </a:extLst>
          </p:cNvPr>
          <p:cNvPicPr>
            <a:picLocks noChangeAspect="1"/>
          </p:cNvPicPr>
          <p:nvPr/>
        </p:nvPicPr>
        <p:blipFill>
          <a:blip r:embed="rId9"/>
          <a:stretch>
            <a:fillRect/>
          </a:stretch>
        </p:blipFill>
        <p:spPr>
          <a:xfrm>
            <a:off x="38100" y="6174132"/>
            <a:ext cx="1817687" cy="613118"/>
          </a:xfrm>
          <a:prstGeom prst="rect">
            <a:avLst/>
          </a:prstGeom>
        </p:spPr>
      </p:pic>
    </p:spTree>
    <p:extLst>
      <p:ext uri="{BB962C8B-B14F-4D97-AF65-F5344CB8AC3E}">
        <p14:creationId xmlns:p14="http://schemas.microsoft.com/office/powerpoint/2010/main" val="176533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8FE5-6708-40CC-98B8-6F651F2042FC}"/>
              </a:ext>
            </a:extLst>
          </p:cNvPr>
          <p:cNvSpPr>
            <a:spLocks noGrp="1"/>
          </p:cNvSpPr>
          <p:nvPr>
            <p:ph type="title"/>
          </p:nvPr>
        </p:nvSpPr>
        <p:spPr>
          <a:xfrm>
            <a:off x="5828460" y="203977"/>
            <a:ext cx="11558587" cy="379412"/>
          </a:xfrm>
        </p:spPr>
        <p:txBody>
          <a:bodyPr rtlCol="0">
            <a:normAutofit fontScale="90000"/>
          </a:bodyPr>
          <a:lstStyle/>
          <a:p>
            <a:pPr eaLnBrk="1" fontAlgn="auto" hangingPunct="1">
              <a:spcAft>
                <a:spcPts val="0"/>
              </a:spcAft>
              <a:defRPr/>
            </a:pPr>
            <a:r>
              <a:rPr lang="en-AU" b="1">
                <a:solidFill>
                  <a:srgbClr val="00B0F0"/>
                </a:solidFill>
              </a:rPr>
              <a:t>Acknowledgment of the Land</a:t>
            </a:r>
          </a:p>
        </p:txBody>
      </p:sp>
      <p:sp>
        <p:nvSpPr>
          <p:cNvPr id="8195" name="Content Placeholder 2">
            <a:extLst>
              <a:ext uri="{FF2B5EF4-FFF2-40B4-BE49-F238E27FC236}">
                <a16:creationId xmlns:a16="http://schemas.microsoft.com/office/drawing/2014/main" id="{DBBA9D90-DD06-448D-A607-0CE584B96642}"/>
              </a:ext>
            </a:extLst>
          </p:cNvPr>
          <p:cNvSpPr>
            <a:spLocks noGrp="1"/>
          </p:cNvSpPr>
          <p:nvPr>
            <p:ph idx="1"/>
          </p:nvPr>
        </p:nvSpPr>
        <p:spPr>
          <a:xfrm>
            <a:off x="316706" y="1422400"/>
            <a:ext cx="11558588" cy="3508188"/>
          </a:xfrm>
        </p:spPr>
        <p:txBody>
          <a:bodyPr/>
          <a:lstStyle/>
          <a:p>
            <a:pPr eaLnBrk="1" hangingPunct="1"/>
            <a:r>
              <a:rPr lang="en-AU" altLang="en-US"/>
              <a:t>We would like to acknowledge the </a:t>
            </a:r>
            <a:br>
              <a:rPr lang="en-AU" altLang="en-US"/>
            </a:br>
            <a:r>
              <a:rPr lang="en-AU" altLang="en-US"/>
              <a:t>Kaurna People of whose land we </a:t>
            </a:r>
            <a:br>
              <a:rPr lang="en-AU" altLang="en-US"/>
            </a:br>
            <a:r>
              <a:rPr lang="en-AU" altLang="en-US"/>
              <a:t>meet on today.</a:t>
            </a:r>
          </a:p>
          <a:p>
            <a:pPr eaLnBrk="1" hangingPunct="1"/>
            <a:endParaRPr lang="en-AU" altLang="en-US"/>
          </a:p>
          <a:p>
            <a:pPr eaLnBrk="1" hangingPunct="1"/>
            <a:r>
              <a:rPr lang="en-AU" altLang="en-US"/>
              <a:t>We also pay respects to their Elders past </a:t>
            </a:r>
            <a:br>
              <a:rPr lang="en-AU" altLang="en-US"/>
            </a:br>
            <a:r>
              <a:rPr lang="en-AU" altLang="en-US"/>
              <a:t>and present and extend that respect to other </a:t>
            </a:r>
            <a:br>
              <a:rPr lang="en-AU" altLang="en-US"/>
            </a:br>
            <a:r>
              <a:rPr lang="en-AU" altLang="en-US"/>
              <a:t>Aboriginal and Torrens Strait Islander people, </a:t>
            </a:r>
            <a:br>
              <a:rPr lang="en-AU" altLang="en-US"/>
            </a:br>
            <a:r>
              <a:rPr lang="en-AU" altLang="en-US"/>
              <a:t>if present, here today.</a:t>
            </a:r>
          </a:p>
        </p:txBody>
      </p:sp>
      <p:sp>
        <p:nvSpPr>
          <p:cNvPr id="8197" name="Slide Number Placeholder 8">
            <a:extLst>
              <a:ext uri="{FF2B5EF4-FFF2-40B4-BE49-F238E27FC236}">
                <a16:creationId xmlns:a16="http://schemas.microsoft.com/office/drawing/2014/main" id="{90B01514-34B3-4A94-BD4C-03F56D920CC0}"/>
              </a:ext>
            </a:extLst>
          </p:cNvPr>
          <p:cNvSpPr>
            <a:spLocks noGrp="1" noChangeArrowheads="1"/>
          </p:cNvSpPr>
          <p:nvPr>
            <p:ph type="sldNum" sz="quarter" idx="12"/>
          </p:nvPr>
        </p:nvSpPr>
        <p:spPr bwMode="auto">
          <a:xfrm>
            <a:off x="9132094"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78211277-11BE-43EC-9878-175FAF4B6979}" type="slidenum">
              <a:rPr lang="en-US" altLang="en-US" sz="1200" smtClean="0">
                <a:solidFill>
                  <a:srgbClr val="898989"/>
                </a:solidFill>
              </a:rPr>
              <a:pPr>
                <a:lnSpc>
                  <a:spcPct val="100000"/>
                </a:lnSpc>
                <a:spcBef>
                  <a:spcPct val="0"/>
                </a:spcBef>
                <a:buFontTx/>
                <a:buNone/>
              </a:pPr>
              <a:t>2</a:t>
            </a:fld>
            <a:endParaRPr lang="en-US" altLang="en-US" sz="1200">
              <a:solidFill>
                <a:srgbClr val="898989"/>
              </a:solidFill>
            </a:endParaRPr>
          </a:p>
        </p:txBody>
      </p:sp>
      <p:pic>
        <p:nvPicPr>
          <p:cNvPr id="8196" name="Picture 3">
            <a:extLst>
              <a:ext uri="{FF2B5EF4-FFF2-40B4-BE49-F238E27FC236}">
                <a16:creationId xmlns:a16="http://schemas.microsoft.com/office/drawing/2014/main" id="{8BFA44EA-3232-45A3-86FA-618E9EB5A5D6}"/>
              </a:ext>
            </a:extLst>
          </p:cNvPr>
          <p:cNvPicPr>
            <a:picLocks noChangeAspect="1"/>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l="19170" r="18756"/>
          <a:stretch>
            <a:fillRect/>
          </a:stretch>
        </p:blipFill>
        <p:spPr bwMode="auto">
          <a:xfrm>
            <a:off x="7642587" y="1118377"/>
            <a:ext cx="3711213" cy="33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099EFDD-80E8-4C25-9B07-1EB254ABA969}"/>
              </a:ext>
            </a:extLst>
          </p:cNvPr>
          <p:cNvSpPr/>
          <p:nvPr/>
        </p:nvSpPr>
        <p:spPr>
          <a:xfrm>
            <a:off x="11483788" y="780443"/>
            <a:ext cx="654423"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Text&#10;&#10;Description automatically generated">
            <a:extLst>
              <a:ext uri="{FF2B5EF4-FFF2-40B4-BE49-F238E27FC236}">
                <a16:creationId xmlns:a16="http://schemas.microsoft.com/office/drawing/2014/main" id="{E5FA7954-6F24-656A-7440-F0109951442A}"/>
              </a:ext>
            </a:extLst>
          </p:cNvPr>
          <p:cNvPicPr>
            <a:picLocks noChangeAspect="1"/>
          </p:cNvPicPr>
          <p:nvPr/>
        </p:nvPicPr>
        <p:blipFill>
          <a:blip r:embed="rId4"/>
          <a:stretch>
            <a:fillRect/>
          </a:stretch>
        </p:blipFill>
        <p:spPr>
          <a:xfrm>
            <a:off x="38449" y="10864"/>
            <a:ext cx="3719635" cy="1331238"/>
          </a:xfrm>
          <a:prstGeom prst="rect">
            <a:avLst/>
          </a:prstGeom>
        </p:spPr>
      </p:pic>
      <p:pic>
        <p:nvPicPr>
          <p:cNvPr id="5" name="Picture 6" descr="Logo, company name&#10;&#10;Description automatically generated">
            <a:extLst>
              <a:ext uri="{FF2B5EF4-FFF2-40B4-BE49-F238E27FC236}">
                <a16:creationId xmlns:a16="http://schemas.microsoft.com/office/drawing/2014/main" id="{38286C12-8789-7D82-40D7-5B8C54827586}"/>
              </a:ext>
            </a:extLst>
          </p:cNvPr>
          <p:cNvPicPr>
            <a:picLocks noChangeAspect="1"/>
          </p:cNvPicPr>
          <p:nvPr/>
        </p:nvPicPr>
        <p:blipFill>
          <a:blip r:embed="rId5"/>
          <a:stretch>
            <a:fillRect/>
          </a:stretch>
        </p:blipFill>
        <p:spPr>
          <a:xfrm>
            <a:off x="35859" y="5897810"/>
            <a:ext cx="2743200" cy="925299"/>
          </a:xfrm>
          <a:prstGeom prst="rect">
            <a:avLst/>
          </a:prstGeom>
        </p:spPr>
      </p:pic>
    </p:spTree>
    <p:extLst>
      <p:ext uri="{BB962C8B-B14F-4D97-AF65-F5344CB8AC3E}">
        <p14:creationId xmlns:p14="http://schemas.microsoft.com/office/powerpoint/2010/main" val="2263708684"/>
      </p:ext>
    </p:extLst>
  </p:cSld>
  <p:clrMapOvr>
    <a:masterClrMapping/>
  </p:clrMapOvr>
  <p:transition spd="slow"/>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F50A-2CDD-62D3-803F-BF9639FB3610}"/>
              </a:ext>
            </a:extLst>
          </p:cNvPr>
          <p:cNvSpPr>
            <a:spLocks noGrp="1"/>
          </p:cNvSpPr>
          <p:nvPr>
            <p:ph type="title"/>
          </p:nvPr>
        </p:nvSpPr>
        <p:spPr>
          <a:xfrm>
            <a:off x="3539305" y="392203"/>
            <a:ext cx="8333608" cy="378198"/>
          </a:xfrm>
        </p:spPr>
        <p:txBody>
          <a:bodyPr/>
          <a:lstStyle/>
          <a:p>
            <a:pPr>
              <a:defRPr/>
            </a:pPr>
            <a:r>
              <a:rPr lang="en-US" sz="4000" b="1">
                <a:solidFill>
                  <a:srgbClr val="00B0F0"/>
                </a:solidFill>
                <a:latin typeface="Calibri" panose="020F0502020204030204" pitchFamily="34" charset="0"/>
                <a:cs typeface="Calibri" panose="020F0502020204030204" pitchFamily="34" charset="0"/>
              </a:rPr>
              <a:t>2023 Annual Plan Highlights</a:t>
            </a:r>
            <a:endParaRPr lang="en-AU" sz="4000" b="1">
              <a:solidFill>
                <a:srgbClr val="00B0F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46B41772-23BB-7712-60B6-2D07771C278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032E343-2B04-EB48-9B97-BD2FE8D48C7F}" type="datetime3">
              <a:rPr kumimoji="0" lang="en-US" sz="800" b="0" i="0" u="none" strike="noStrike" kern="1200" cap="all"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 March 2023</a:t>
            </a:fld>
            <a:endParaRPr kumimoji="0" lang="en-US" sz="800" b="0"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88923A0F-286F-5A35-7764-8FC5248757C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73FCEF-5573-7E43-8272-70C9D66591DA}"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Text&#10;&#10;Description automatically generated">
            <a:extLst>
              <a:ext uri="{FF2B5EF4-FFF2-40B4-BE49-F238E27FC236}">
                <a16:creationId xmlns:a16="http://schemas.microsoft.com/office/drawing/2014/main" id="{3E3F7224-CCD3-1D00-4AC1-110AE58D1FCC}"/>
              </a:ext>
            </a:extLst>
          </p:cNvPr>
          <p:cNvPicPr>
            <a:picLocks noChangeAspect="1"/>
          </p:cNvPicPr>
          <p:nvPr/>
        </p:nvPicPr>
        <p:blipFill>
          <a:blip r:embed="rId3"/>
          <a:stretch>
            <a:fillRect/>
          </a:stretch>
        </p:blipFill>
        <p:spPr>
          <a:xfrm>
            <a:off x="38450" y="10864"/>
            <a:ext cx="3265190" cy="1168595"/>
          </a:xfrm>
          <a:prstGeom prst="rect">
            <a:avLst/>
          </a:prstGeom>
        </p:spPr>
      </p:pic>
      <p:pic>
        <p:nvPicPr>
          <p:cNvPr id="7" name="Picture 7" descr="Logo, company name&#10;&#10;Description automatically generated">
            <a:extLst>
              <a:ext uri="{FF2B5EF4-FFF2-40B4-BE49-F238E27FC236}">
                <a16:creationId xmlns:a16="http://schemas.microsoft.com/office/drawing/2014/main" id="{A000E6C0-9831-2DAF-603E-3A25181D6665}"/>
              </a:ext>
            </a:extLst>
          </p:cNvPr>
          <p:cNvPicPr>
            <a:picLocks noChangeAspect="1"/>
          </p:cNvPicPr>
          <p:nvPr/>
        </p:nvPicPr>
        <p:blipFill>
          <a:blip r:embed="rId4"/>
          <a:stretch>
            <a:fillRect/>
          </a:stretch>
        </p:blipFill>
        <p:spPr>
          <a:xfrm>
            <a:off x="38100" y="6174132"/>
            <a:ext cx="1817687" cy="613118"/>
          </a:xfrm>
          <a:prstGeom prst="rect">
            <a:avLst/>
          </a:prstGeom>
        </p:spPr>
      </p:pic>
    </p:spTree>
    <p:extLst>
      <p:ext uri="{BB962C8B-B14F-4D97-AF65-F5344CB8AC3E}">
        <p14:creationId xmlns:p14="http://schemas.microsoft.com/office/powerpoint/2010/main" val="2651365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9">
            <a:extLst>
              <a:ext uri="{FF2B5EF4-FFF2-40B4-BE49-F238E27FC236}">
                <a16:creationId xmlns:a16="http://schemas.microsoft.com/office/drawing/2014/main" id="{B0A4B208-23C0-4D15-AC37-AD4116BE38E4}"/>
              </a:ext>
            </a:extLst>
          </p:cNvPr>
          <p:cNvSpPr>
            <a:spLocks noGrp="1"/>
          </p:cNvSpPr>
          <p:nvPr>
            <p:ph type="title"/>
          </p:nvPr>
        </p:nvSpPr>
        <p:spPr>
          <a:xfrm>
            <a:off x="3575163" y="294857"/>
            <a:ext cx="7956438" cy="768594"/>
          </a:xfrm>
        </p:spPr>
        <p:txBody>
          <a:bodyPr>
            <a:noAutofit/>
          </a:bodyPr>
          <a:lstStyle/>
          <a:p>
            <a:r>
              <a:rPr lang="en-AU" altLang="en-US" sz="4000" b="1">
                <a:solidFill>
                  <a:srgbClr val="00B0F0"/>
                </a:solidFill>
                <a:latin typeface="Calibri"/>
                <a:cs typeface="Calibri"/>
              </a:rPr>
              <a:t>2023 Events Plan</a:t>
            </a:r>
            <a:endParaRPr lang="en-AU" altLang="en-US" sz="4000" b="1">
              <a:solidFill>
                <a:srgbClr val="00B0F0"/>
              </a:solidFill>
              <a:latin typeface="Calibri" panose="020F0502020204030204" pitchFamily="34" charset="0"/>
              <a:cs typeface="Calibri" panose="020F0502020204030204" pitchFamily="34" charset="0"/>
            </a:endParaRPr>
          </a:p>
        </p:txBody>
      </p:sp>
      <p:sp>
        <p:nvSpPr>
          <p:cNvPr id="39939" name="Slide Number Placeholder 4">
            <a:extLst>
              <a:ext uri="{FF2B5EF4-FFF2-40B4-BE49-F238E27FC236}">
                <a16:creationId xmlns:a16="http://schemas.microsoft.com/office/drawing/2014/main" id="{9F59DEFE-0723-49F5-B298-E18D06BE2F37}"/>
              </a:ext>
            </a:extLst>
          </p:cNvPr>
          <p:cNvSpPr>
            <a:spLocks noGrp="1" noChangeArrowheads="1"/>
          </p:cNvSpPr>
          <p:nvPr>
            <p:ph type="sldNum" sz="quarter" idx="12"/>
          </p:nvPr>
        </p:nvSpPr>
        <p:spPr bwMode="auto">
          <a:xfrm>
            <a:off x="9197741" y="635634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9CCA8B6-2048-4AC7-A945-CD6C841E716F}" type="slidenum">
              <a:rPr lang="en-US" altLang="en-US" sz="1200" smtClean="0">
                <a:solidFill>
                  <a:srgbClr val="898989"/>
                </a:solidFill>
              </a:rPr>
              <a:pPr>
                <a:lnSpc>
                  <a:spcPct val="100000"/>
                </a:lnSpc>
                <a:spcBef>
                  <a:spcPct val="0"/>
                </a:spcBef>
                <a:buFontTx/>
                <a:buNone/>
              </a:pPr>
              <a:t>21</a:t>
            </a:fld>
            <a:endParaRPr lang="en-US" altLang="en-US" sz="1200">
              <a:solidFill>
                <a:srgbClr val="898989"/>
              </a:solidFill>
            </a:endParaRPr>
          </a:p>
        </p:txBody>
      </p:sp>
      <p:graphicFrame>
        <p:nvGraphicFramePr>
          <p:cNvPr id="15" name="Content Placeholder 3">
            <a:extLst>
              <a:ext uri="{FF2B5EF4-FFF2-40B4-BE49-F238E27FC236}">
                <a16:creationId xmlns:a16="http://schemas.microsoft.com/office/drawing/2014/main" id="{05B80A2F-851A-7F68-B416-80D26524CDDC}"/>
              </a:ext>
            </a:extLst>
          </p:cNvPr>
          <p:cNvGraphicFramePr>
            <a:graphicFrameLocks noGrp="1"/>
          </p:cNvGraphicFramePr>
          <p:nvPr/>
        </p:nvGraphicFramePr>
        <p:xfrm>
          <a:off x="873642" y="1372770"/>
          <a:ext cx="10515600" cy="4848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Rectangle: Rounded Corners 23">
            <a:extLst>
              <a:ext uri="{FF2B5EF4-FFF2-40B4-BE49-F238E27FC236}">
                <a16:creationId xmlns:a16="http://schemas.microsoft.com/office/drawing/2014/main" id="{B9FB5A68-AA13-9758-A561-15699A67C88A}"/>
              </a:ext>
            </a:extLst>
          </p:cNvPr>
          <p:cNvSpPr/>
          <p:nvPr/>
        </p:nvSpPr>
        <p:spPr>
          <a:xfrm>
            <a:off x="3778371" y="2760003"/>
            <a:ext cx="1889184" cy="836763"/>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a:ea typeface="+mn-lt"/>
                <a:cs typeface="+mn-lt"/>
              </a:rPr>
              <a:t>Case Study </a:t>
            </a:r>
            <a:endParaRPr lang="en-US">
              <a:ea typeface="+mn-lt"/>
              <a:cs typeface="+mn-lt"/>
            </a:endParaRPr>
          </a:p>
          <a:p>
            <a:pPr algn="ctr"/>
            <a:r>
              <a:rPr lang="en-GB" sz="1600">
                <a:ea typeface="+mn-lt"/>
                <a:cs typeface="+mn-lt"/>
              </a:rPr>
              <a:t>Presentation</a:t>
            </a:r>
            <a:endParaRPr lang="en-US">
              <a:cs typeface="Calibri"/>
            </a:endParaRPr>
          </a:p>
        </p:txBody>
      </p:sp>
      <p:sp>
        <p:nvSpPr>
          <p:cNvPr id="25" name="Rectangle: Rounded Corners 24">
            <a:extLst>
              <a:ext uri="{FF2B5EF4-FFF2-40B4-BE49-F238E27FC236}">
                <a16:creationId xmlns:a16="http://schemas.microsoft.com/office/drawing/2014/main" id="{7A636BA8-9B62-5A31-2104-C823AE2A44D6}"/>
              </a:ext>
            </a:extLst>
          </p:cNvPr>
          <p:cNvSpPr/>
          <p:nvPr/>
        </p:nvSpPr>
        <p:spPr>
          <a:xfrm>
            <a:off x="3778371" y="3829678"/>
            <a:ext cx="1889184" cy="914400"/>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GB" sz="1600"/>
              <a:t>Strategy Workshop</a:t>
            </a:r>
            <a:endParaRPr lang="en-AU" sz="1600"/>
          </a:p>
        </p:txBody>
      </p:sp>
      <p:sp>
        <p:nvSpPr>
          <p:cNvPr id="26" name="Rectangle: Rounded Corners 25">
            <a:extLst>
              <a:ext uri="{FF2B5EF4-FFF2-40B4-BE49-F238E27FC236}">
                <a16:creationId xmlns:a16="http://schemas.microsoft.com/office/drawing/2014/main" id="{A4207577-50F3-3171-4DA8-62031C127977}"/>
              </a:ext>
            </a:extLst>
          </p:cNvPr>
          <p:cNvSpPr/>
          <p:nvPr/>
        </p:nvSpPr>
        <p:spPr>
          <a:xfrm>
            <a:off x="3778371" y="4976990"/>
            <a:ext cx="1889184" cy="914400"/>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GB" sz="1600"/>
              <a:t>Beer and Brains</a:t>
            </a:r>
            <a:endParaRPr lang="en-AU" sz="1600"/>
          </a:p>
        </p:txBody>
      </p:sp>
      <p:sp>
        <p:nvSpPr>
          <p:cNvPr id="27" name="Rectangle: Rounded Corners 26">
            <a:extLst>
              <a:ext uri="{FF2B5EF4-FFF2-40B4-BE49-F238E27FC236}">
                <a16:creationId xmlns:a16="http://schemas.microsoft.com/office/drawing/2014/main" id="{5B3E0374-1D76-F3E6-DF14-CFDEDC6D3923}"/>
              </a:ext>
            </a:extLst>
          </p:cNvPr>
          <p:cNvSpPr/>
          <p:nvPr/>
        </p:nvSpPr>
        <p:spPr>
          <a:xfrm>
            <a:off x="6521571" y="2756138"/>
            <a:ext cx="1889184" cy="836763"/>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a:t>PMI Adelaide 20</a:t>
            </a:r>
            <a:r>
              <a:rPr lang="en-GB" sz="1600" baseline="30000"/>
              <a:t>th</a:t>
            </a:r>
            <a:r>
              <a:rPr lang="en-GB" sz="1600"/>
              <a:t> Anniversary</a:t>
            </a:r>
            <a:endParaRPr lang="en-AU" sz="1600"/>
          </a:p>
        </p:txBody>
      </p:sp>
      <p:sp>
        <p:nvSpPr>
          <p:cNvPr id="28" name="Rectangle: Rounded Corners 27">
            <a:extLst>
              <a:ext uri="{FF2B5EF4-FFF2-40B4-BE49-F238E27FC236}">
                <a16:creationId xmlns:a16="http://schemas.microsoft.com/office/drawing/2014/main" id="{AAD7D4AD-BA3A-DC47-D554-38E39C12AB29}"/>
              </a:ext>
            </a:extLst>
          </p:cNvPr>
          <p:cNvSpPr/>
          <p:nvPr/>
        </p:nvSpPr>
        <p:spPr>
          <a:xfrm>
            <a:off x="6521571" y="3829678"/>
            <a:ext cx="1889183" cy="914399"/>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a:t>Women In Projects Presentation &amp; Panel Discussion</a:t>
            </a:r>
            <a:endParaRPr lang="en-AU" sz="1600"/>
          </a:p>
        </p:txBody>
      </p:sp>
      <p:sp>
        <p:nvSpPr>
          <p:cNvPr id="29" name="Rectangle: Rounded Corners 28">
            <a:extLst>
              <a:ext uri="{FF2B5EF4-FFF2-40B4-BE49-F238E27FC236}">
                <a16:creationId xmlns:a16="http://schemas.microsoft.com/office/drawing/2014/main" id="{57DD11F0-08BC-EB0E-DF91-A526EE947E8A}"/>
              </a:ext>
            </a:extLst>
          </p:cNvPr>
          <p:cNvSpPr/>
          <p:nvPr/>
        </p:nvSpPr>
        <p:spPr>
          <a:xfrm>
            <a:off x="6521570" y="5003320"/>
            <a:ext cx="1889184" cy="888070"/>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550"/>
              <a:t>Panel Discussion including other Professional Associations</a:t>
            </a:r>
            <a:endParaRPr lang="en-AU" sz="1550"/>
          </a:p>
        </p:txBody>
      </p:sp>
      <p:sp>
        <p:nvSpPr>
          <p:cNvPr id="30" name="Rectangle: Rounded Corners 29">
            <a:extLst>
              <a:ext uri="{FF2B5EF4-FFF2-40B4-BE49-F238E27FC236}">
                <a16:creationId xmlns:a16="http://schemas.microsoft.com/office/drawing/2014/main" id="{B1101DEA-8516-16E6-5BB8-8B65E4224D3C}"/>
              </a:ext>
            </a:extLst>
          </p:cNvPr>
          <p:cNvSpPr/>
          <p:nvPr/>
        </p:nvSpPr>
        <p:spPr>
          <a:xfrm>
            <a:off x="9264770" y="2756138"/>
            <a:ext cx="1923689" cy="586600"/>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500"/>
              <a:t>NFP – Day of Service</a:t>
            </a:r>
            <a:endParaRPr lang="en-AU" sz="1500"/>
          </a:p>
        </p:txBody>
      </p:sp>
      <p:sp>
        <p:nvSpPr>
          <p:cNvPr id="31" name="Rectangle: Rounded Corners 30">
            <a:extLst>
              <a:ext uri="{FF2B5EF4-FFF2-40B4-BE49-F238E27FC236}">
                <a16:creationId xmlns:a16="http://schemas.microsoft.com/office/drawing/2014/main" id="{8225C5DB-2800-0632-5013-282F90E13503}"/>
              </a:ext>
            </a:extLst>
          </p:cNvPr>
          <p:cNvSpPr/>
          <p:nvPr/>
        </p:nvSpPr>
        <p:spPr>
          <a:xfrm>
            <a:off x="9264769" y="3575650"/>
            <a:ext cx="1923689" cy="659922"/>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500"/>
              <a:t>Tour and Presentation Tonsley</a:t>
            </a:r>
            <a:endParaRPr lang="en-AU" sz="1500"/>
          </a:p>
        </p:txBody>
      </p:sp>
      <p:sp>
        <p:nvSpPr>
          <p:cNvPr id="32" name="Rectangle: Rounded Corners 31">
            <a:extLst>
              <a:ext uri="{FF2B5EF4-FFF2-40B4-BE49-F238E27FC236}">
                <a16:creationId xmlns:a16="http://schemas.microsoft.com/office/drawing/2014/main" id="{73761A9E-10C2-E74D-EE64-0C5F628E7357}"/>
              </a:ext>
            </a:extLst>
          </p:cNvPr>
          <p:cNvSpPr/>
          <p:nvPr/>
        </p:nvSpPr>
        <p:spPr>
          <a:xfrm>
            <a:off x="9299274" y="4468484"/>
            <a:ext cx="1889184" cy="659922"/>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500"/>
              <a:t>Beers &amp; Brains – Intl Project Mgt. Day</a:t>
            </a:r>
            <a:endParaRPr lang="en-AU" sz="1500"/>
          </a:p>
        </p:txBody>
      </p:sp>
      <p:sp>
        <p:nvSpPr>
          <p:cNvPr id="33" name="Rectangle: Rounded Corners 32">
            <a:extLst>
              <a:ext uri="{FF2B5EF4-FFF2-40B4-BE49-F238E27FC236}">
                <a16:creationId xmlns:a16="http://schemas.microsoft.com/office/drawing/2014/main" id="{AF838FEC-25EF-17DC-416C-B680FDD3A1D7}"/>
              </a:ext>
            </a:extLst>
          </p:cNvPr>
          <p:cNvSpPr/>
          <p:nvPr/>
        </p:nvSpPr>
        <p:spPr>
          <a:xfrm>
            <a:off x="9299274" y="5361317"/>
            <a:ext cx="1889184" cy="659923"/>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500"/>
              <a:t>EOY Event </a:t>
            </a:r>
            <a:endParaRPr lang="en-AU" sz="1500"/>
          </a:p>
        </p:txBody>
      </p:sp>
      <p:sp>
        <p:nvSpPr>
          <p:cNvPr id="40228" name="TextBox 1">
            <a:extLst>
              <a:ext uri="{FF2B5EF4-FFF2-40B4-BE49-F238E27FC236}">
                <a16:creationId xmlns:a16="http://schemas.microsoft.com/office/drawing/2014/main" id="{30CDCDC1-EC3C-36D2-8FFA-7A2E0FBC3684}"/>
              </a:ext>
            </a:extLst>
          </p:cNvPr>
          <p:cNvSpPr txBox="1"/>
          <p:nvPr/>
        </p:nvSpPr>
        <p:spPr>
          <a:xfrm>
            <a:off x="874257" y="6322427"/>
            <a:ext cx="1051964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t>PMI Adelaide will also be involved in Adelaide Connected 7.0 in Q4</a:t>
            </a:r>
            <a:endParaRPr lang="en-AU" b="1">
              <a:cs typeface="Calibri"/>
            </a:endParaRPr>
          </a:p>
        </p:txBody>
      </p:sp>
      <p:pic>
        <p:nvPicPr>
          <p:cNvPr id="2" name="Picture 1" descr="Text&#10;&#10;Description automatically generated">
            <a:extLst>
              <a:ext uri="{FF2B5EF4-FFF2-40B4-BE49-F238E27FC236}">
                <a16:creationId xmlns:a16="http://schemas.microsoft.com/office/drawing/2014/main" id="{5D26E4F8-2D77-8FDF-5835-151762B4E4D8}"/>
              </a:ext>
            </a:extLst>
          </p:cNvPr>
          <p:cNvPicPr>
            <a:picLocks noChangeAspect="1"/>
          </p:cNvPicPr>
          <p:nvPr/>
        </p:nvPicPr>
        <p:blipFill>
          <a:blip r:embed="rId8"/>
          <a:stretch>
            <a:fillRect/>
          </a:stretch>
        </p:blipFill>
        <p:spPr>
          <a:xfrm>
            <a:off x="0" y="0"/>
            <a:ext cx="3265190" cy="1168595"/>
          </a:xfrm>
          <a:prstGeom prst="rect">
            <a:avLst/>
          </a:prstGeom>
        </p:spPr>
      </p:pic>
    </p:spTree>
    <p:extLst>
      <p:ext uri="{BB962C8B-B14F-4D97-AF65-F5344CB8AC3E}">
        <p14:creationId xmlns:p14="http://schemas.microsoft.com/office/powerpoint/2010/main" val="1345962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8C1D-7BB7-5447-BFCF-5F58D88B5B1D}"/>
              </a:ext>
            </a:extLst>
          </p:cNvPr>
          <p:cNvSpPr>
            <a:spLocks noGrp="1"/>
          </p:cNvSpPr>
          <p:nvPr>
            <p:ph type="ctrTitle"/>
          </p:nvPr>
        </p:nvSpPr>
        <p:spPr>
          <a:xfrm>
            <a:off x="-389907" y="3529939"/>
            <a:ext cx="5695095" cy="2387600"/>
          </a:xfrm>
        </p:spPr>
        <p:txBody>
          <a:bodyPr/>
          <a:lstStyle/>
          <a:p>
            <a:pPr algn="ctr"/>
            <a:r>
              <a:rPr lang="en-US" sz="7200"/>
              <a:t>Q &amp; A</a:t>
            </a:r>
          </a:p>
        </p:txBody>
      </p:sp>
      <p:sp>
        <p:nvSpPr>
          <p:cNvPr id="5" name="Slide Number Placeholder 4">
            <a:extLst>
              <a:ext uri="{FF2B5EF4-FFF2-40B4-BE49-F238E27FC236}">
                <a16:creationId xmlns:a16="http://schemas.microsoft.com/office/drawing/2014/main" id="{F48AC107-6CD4-F94D-92DB-F04209BEC18B}"/>
              </a:ext>
            </a:extLst>
          </p:cNvPr>
          <p:cNvSpPr>
            <a:spLocks noGrp="1"/>
          </p:cNvSpPr>
          <p:nvPr>
            <p:ph type="sldNum" sz="quarter" idx="12"/>
          </p:nvPr>
        </p:nvSpPr>
        <p:spPr>
          <a:xfrm>
            <a:off x="9233085" y="637259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FCEF-5573-7E43-8272-70C9D66591DA}" type="slidenum">
              <a:rPr kumimoji="0" 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6348738F-45BE-46D4-A0F1-0D8A791F97CE}"/>
              </a:ext>
            </a:extLst>
          </p:cNvPr>
          <p:cNvPicPr>
            <a:picLocks noChangeAspect="1"/>
          </p:cNvPicPr>
          <p:nvPr/>
        </p:nvPicPr>
        <p:blipFill>
          <a:blip r:embed="rId3"/>
          <a:stretch>
            <a:fillRect/>
          </a:stretch>
        </p:blipFill>
        <p:spPr>
          <a:xfrm>
            <a:off x="6096000" y="1963831"/>
            <a:ext cx="1573025" cy="1657350"/>
          </a:xfrm>
          <a:prstGeom prst="rect">
            <a:avLst/>
          </a:prstGeom>
        </p:spPr>
      </p:pic>
      <p:pic>
        <p:nvPicPr>
          <p:cNvPr id="11" name="Picture 10">
            <a:extLst>
              <a:ext uri="{FF2B5EF4-FFF2-40B4-BE49-F238E27FC236}">
                <a16:creationId xmlns:a16="http://schemas.microsoft.com/office/drawing/2014/main" id="{625D61E1-F72E-41EF-8C8A-3B8D5316CD4B}"/>
              </a:ext>
            </a:extLst>
          </p:cNvPr>
          <p:cNvPicPr>
            <a:picLocks noChangeAspect="1"/>
          </p:cNvPicPr>
          <p:nvPr/>
        </p:nvPicPr>
        <p:blipFill>
          <a:blip r:embed="rId3"/>
          <a:stretch>
            <a:fillRect/>
          </a:stretch>
        </p:blipFill>
        <p:spPr>
          <a:xfrm>
            <a:off x="251012" y="6104964"/>
            <a:ext cx="427291" cy="450197"/>
          </a:xfrm>
          <a:prstGeom prst="rect">
            <a:avLst/>
          </a:prstGeom>
        </p:spPr>
      </p:pic>
      <p:pic>
        <p:nvPicPr>
          <p:cNvPr id="3" name="Picture 2" descr="Text&#10;&#10;Description automatically generated">
            <a:extLst>
              <a:ext uri="{FF2B5EF4-FFF2-40B4-BE49-F238E27FC236}">
                <a16:creationId xmlns:a16="http://schemas.microsoft.com/office/drawing/2014/main" id="{ACB8B857-1A53-067F-7776-385E1BBB9119}"/>
              </a:ext>
            </a:extLst>
          </p:cNvPr>
          <p:cNvPicPr>
            <a:picLocks noChangeAspect="1"/>
          </p:cNvPicPr>
          <p:nvPr/>
        </p:nvPicPr>
        <p:blipFill>
          <a:blip r:embed="rId4"/>
          <a:stretch>
            <a:fillRect/>
          </a:stretch>
        </p:blipFill>
        <p:spPr>
          <a:xfrm>
            <a:off x="38449" y="-9456"/>
            <a:ext cx="3719635" cy="1331238"/>
          </a:xfrm>
          <a:prstGeom prst="rect">
            <a:avLst/>
          </a:prstGeom>
        </p:spPr>
      </p:pic>
      <p:pic>
        <p:nvPicPr>
          <p:cNvPr id="4" name="Picture 6" descr="Logo, company name&#10;&#10;Description automatically generated">
            <a:extLst>
              <a:ext uri="{FF2B5EF4-FFF2-40B4-BE49-F238E27FC236}">
                <a16:creationId xmlns:a16="http://schemas.microsoft.com/office/drawing/2014/main" id="{BF7FC802-DBE8-7CDA-1449-4FC55FA4AC5B}"/>
              </a:ext>
            </a:extLst>
          </p:cNvPr>
          <p:cNvPicPr>
            <a:picLocks noChangeAspect="1"/>
          </p:cNvPicPr>
          <p:nvPr/>
        </p:nvPicPr>
        <p:blipFill>
          <a:blip r:embed="rId5"/>
          <a:stretch>
            <a:fillRect/>
          </a:stretch>
        </p:blipFill>
        <p:spPr>
          <a:xfrm>
            <a:off x="35169" y="5828736"/>
            <a:ext cx="2743200" cy="925299"/>
          </a:xfrm>
          <a:prstGeom prst="rect">
            <a:avLst/>
          </a:prstGeom>
        </p:spPr>
      </p:pic>
    </p:spTree>
    <p:extLst>
      <p:ext uri="{BB962C8B-B14F-4D97-AF65-F5344CB8AC3E}">
        <p14:creationId xmlns:p14="http://schemas.microsoft.com/office/powerpoint/2010/main" val="2006559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D0BC-B944-796F-657C-68A493FF51C3}"/>
              </a:ext>
            </a:extLst>
          </p:cNvPr>
          <p:cNvSpPr>
            <a:spLocks noGrp="1"/>
          </p:cNvSpPr>
          <p:nvPr>
            <p:ph type="ctrTitle"/>
          </p:nvPr>
        </p:nvSpPr>
        <p:spPr/>
        <p:txBody>
          <a:bodyPr/>
          <a:lstStyle/>
          <a:p>
            <a:r>
              <a:rPr lang="en-NZ" dirty="0"/>
              <a:t>Authentic Leadership</a:t>
            </a:r>
          </a:p>
        </p:txBody>
      </p:sp>
      <p:sp>
        <p:nvSpPr>
          <p:cNvPr id="3" name="Subtitle 2">
            <a:extLst>
              <a:ext uri="{FF2B5EF4-FFF2-40B4-BE49-F238E27FC236}">
                <a16:creationId xmlns:a16="http://schemas.microsoft.com/office/drawing/2014/main" id="{232B07A5-F75E-3361-1B16-6DB402DA0359}"/>
              </a:ext>
            </a:extLst>
          </p:cNvPr>
          <p:cNvSpPr>
            <a:spLocks noGrp="1"/>
          </p:cNvSpPr>
          <p:nvPr>
            <p:ph type="subTitle" idx="1"/>
          </p:nvPr>
        </p:nvSpPr>
        <p:spPr>
          <a:xfrm>
            <a:off x="567645" y="4700638"/>
            <a:ext cx="11269627" cy="714094"/>
          </a:xfrm>
        </p:spPr>
        <p:txBody>
          <a:bodyPr>
            <a:normAutofit/>
          </a:bodyPr>
          <a:lstStyle/>
          <a:p>
            <a:r>
              <a:rPr lang="en-US" dirty="0"/>
              <a:t>Be yourself...or if that doesn’t work, be the person your team needs you to be!</a:t>
            </a:r>
            <a:endParaRPr lang="en-NZ" dirty="0"/>
          </a:p>
        </p:txBody>
      </p:sp>
    </p:spTree>
    <p:extLst>
      <p:ext uri="{BB962C8B-B14F-4D97-AF65-F5344CB8AC3E}">
        <p14:creationId xmlns:p14="http://schemas.microsoft.com/office/powerpoint/2010/main" val="4273855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6FB2F3-6589-0E2F-BD15-2A44D2DB248E}"/>
              </a:ext>
            </a:extLst>
          </p:cNvPr>
          <p:cNvSpPr/>
          <p:nvPr/>
        </p:nvSpPr>
        <p:spPr>
          <a:xfrm>
            <a:off x="9255155" y="5873262"/>
            <a:ext cx="2935258" cy="98473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NZ">
              <a:solidFill>
                <a:prstClr val="white"/>
              </a:solidFill>
              <a:latin typeface="Roboto Light"/>
            </a:endParaRPr>
          </a:p>
        </p:txBody>
      </p:sp>
      <p:sp>
        <p:nvSpPr>
          <p:cNvPr id="5" name="Rectangle 4">
            <a:extLst>
              <a:ext uri="{FF2B5EF4-FFF2-40B4-BE49-F238E27FC236}">
                <a16:creationId xmlns:a16="http://schemas.microsoft.com/office/drawing/2014/main" id="{9D1CF74A-7B17-CF37-3446-F8BEEF72B2E6}"/>
              </a:ext>
            </a:extLst>
          </p:cNvPr>
          <p:cNvSpPr/>
          <p:nvPr/>
        </p:nvSpPr>
        <p:spPr>
          <a:xfrm>
            <a:off x="765333" y="4190996"/>
            <a:ext cx="5163072" cy="400110"/>
          </a:xfrm>
          <a:prstGeom prst="rect">
            <a:avLst/>
          </a:prstGeom>
        </p:spPr>
        <p:txBody>
          <a:bodyPr wrap="square">
            <a:spAutoFit/>
          </a:bodyPr>
          <a:lstStyle/>
          <a:p>
            <a:pPr algn="ctr" defTabSz="914217"/>
            <a:r>
              <a:rPr lang="en-NZ" sz="2000" dirty="0">
                <a:solidFill>
                  <a:srgbClr val="0E76BB"/>
                </a:solidFill>
                <a:latin typeface="Roboto" panose="02000000000000000000" pitchFamily="2" charset="0"/>
                <a:ea typeface="Calibri" panose="020F0502020204030204" pitchFamily="34" charset="0"/>
                <a:cs typeface="Times New Roman" panose="02020603050405020304" pitchFamily="18" charset="0"/>
              </a:rPr>
              <a:t>DELIVERY </a:t>
            </a:r>
            <a:r>
              <a:rPr lang="en-NZ" sz="2000" dirty="0">
                <a:solidFill>
                  <a:srgbClr val="000000"/>
                </a:solidFill>
                <a:latin typeface="Roboto" panose="02000000000000000000" pitchFamily="2" charset="0"/>
                <a:ea typeface="Calibri" panose="020F0502020204030204" pitchFamily="34" charset="0"/>
                <a:cs typeface="Times New Roman" panose="02020603050405020304" pitchFamily="18" charset="0"/>
              </a:rPr>
              <a:t>|</a:t>
            </a:r>
            <a:r>
              <a:rPr lang="en-NZ" sz="2000" dirty="0">
                <a:solidFill>
                  <a:srgbClr val="0E76BB"/>
                </a:solidFill>
                <a:latin typeface="Roboto" panose="02000000000000000000" pitchFamily="2" charset="0"/>
                <a:ea typeface="Calibri" panose="020F0502020204030204" pitchFamily="34" charset="0"/>
                <a:cs typeface="Times New Roman" panose="02020603050405020304" pitchFamily="18" charset="0"/>
              </a:rPr>
              <a:t> CONSULTING </a:t>
            </a:r>
            <a:r>
              <a:rPr lang="en-NZ" sz="2000" dirty="0">
                <a:solidFill>
                  <a:srgbClr val="000000"/>
                </a:solidFill>
                <a:latin typeface="Roboto" panose="02000000000000000000" pitchFamily="2" charset="0"/>
                <a:cs typeface="Times New Roman" panose="02020603050405020304" pitchFamily="18" charset="0"/>
              </a:rPr>
              <a:t>|</a:t>
            </a:r>
            <a:r>
              <a:rPr lang="en-NZ" sz="2000" dirty="0">
                <a:solidFill>
                  <a:srgbClr val="0E76BB"/>
                </a:solidFill>
                <a:latin typeface="Roboto" panose="02000000000000000000" pitchFamily="2" charset="0"/>
                <a:ea typeface="Calibri" panose="020F0502020204030204" pitchFamily="34" charset="0"/>
                <a:cs typeface="Times New Roman" panose="02020603050405020304" pitchFamily="18" charset="0"/>
              </a:rPr>
              <a:t> </a:t>
            </a:r>
            <a:r>
              <a:rPr lang="en-NZ" sz="2000" dirty="0">
                <a:solidFill>
                  <a:srgbClr val="0E76BB"/>
                </a:solidFill>
                <a:latin typeface="Roboto" panose="02000000000000000000" pitchFamily="2" charset="0"/>
                <a:cs typeface="Times New Roman" panose="02020603050405020304" pitchFamily="18" charset="0"/>
              </a:rPr>
              <a:t>TRAINING</a:t>
            </a:r>
            <a:endParaRPr lang="en-NZ" sz="2000" dirty="0">
              <a:solidFill>
                <a:srgbClr val="000000"/>
              </a:solidFill>
              <a:latin typeface="Roboto Light"/>
            </a:endParaRPr>
          </a:p>
        </p:txBody>
      </p:sp>
      <p:pic>
        <p:nvPicPr>
          <p:cNvPr id="7" name="Picture 6" descr="Logo, icon&#10;&#10;Description automatically generated">
            <a:extLst>
              <a:ext uri="{FF2B5EF4-FFF2-40B4-BE49-F238E27FC236}">
                <a16:creationId xmlns:a16="http://schemas.microsoft.com/office/drawing/2014/main" id="{0392BB13-B45D-387B-CCA3-B6DDAD0820F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2052" y="2575589"/>
            <a:ext cx="3649634" cy="1231045"/>
          </a:xfrm>
          <a:prstGeom prst="rect">
            <a:avLst/>
          </a:prstGeom>
        </p:spPr>
      </p:pic>
      <p:grpSp>
        <p:nvGrpSpPr>
          <p:cNvPr id="8" name="Group 7">
            <a:extLst>
              <a:ext uri="{FF2B5EF4-FFF2-40B4-BE49-F238E27FC236}">
                <a16:creationId xmlns:a16="http://schemas.microsoft.com/office/drawing/2014/main" id="{D17CA98D-2A43-0896-5D09-9FB2337C531A}"/>
              </a:ext>
            </a:extLst>
          </p:cNvPr>
          <p:cNvGrpSpPr/>
          <p:nvPr/>
        </p:nvGrpSpPr>
        <p:grpSpPr>
          <a:xfrm>
            <a:off x="6263597" y="300047"/>
            <a:ext cx="5716675" cy="6244723"/>
            <a:chOff x="12713143" y="1029764"/>
            <a:chExt cx="10670812" cy="11656472"/>
          </a:xfrm>
        </p:grpSpPr>
        <p:pic>
          <p:nvPicPr>
            <p:cNvPr id="9" name="Picture 8">
              <a:extLst>
                <a:ext uri="{FF2B5EF4-FFF2-40B4-BE49-F238E27FC236}">
                  <a16:creationId xmlns:a16="http://schemas.microsoft.com/office/drawing/2014/main" id="{907A588C-689D-50DD-1B8A-85DDDC7E1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143" y="1029764"/>
              <a:ext cx="10670812" cy="11656472"/>
            </a:xfrm>
            <a:prstGeom prst="rect">
              <a:avLst/>
            </a:prstGeom>
          </p:spPr>
        </p:pic>
        <p:pic>
          <p:nvPicPr>
            <p:cNvPr id="10" name="Picture 9" descr="Logo, company name&#10;&#10;Description automatically generated">
              <a:extLst>
                <a:ext uri="{FF2B5EF4-FFF2-40B4-BE49-F238E27FC236}">
                  <a16:creationId xmlns:a16="http://schemas.microsoft.com/office/drawing/2014/main" id="{61D96C90-0613-3624-4B86-4D2ED53EB43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8297220" y="7841134"/>
              <a:ext cx="1302744" cy="607760"/>
            </a:xfrm>
            <a:prstGeom prst="rect">
              <a:avLst/>
            </a:prstGeom>
          </p:spPr>
        </p:pic>
        <p:pic>
          <p:nvPicPr>
            <p:cNvPr id="11" name="Picture 10" descr="Logo&#10;&#10;Description automatically generated">
              <a:extLst>
                <a:ext uri="{FF2B5EF4-FFF2-40B4-BE49-F238E27FC236}">
                  <a16:creationId xmlns:a16="http://schemas.microsoft.com/office/drawing/2014/main" id="{7A2ACDC5-E424-3D95-80A3-C46B08D8D24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9959699" y="7907818"/>
              <a:ext cx="1028380" cy="471508"/>
            </a:xfrm>
            <a:prstGeom prst="rect">
              <a:avLst/>
            </a:prstGeom>
          </p:spPr>
        </p:pic>
      </p:grpSp>
    </p:spTree>
    <p:extLst>
      <p:ext uri="{BB962C8B-B14F-4D97-AF65-F5344CB8AC3E}">
        <p14:creationId xmlns:p14="http://schemas.microsoft.com/office/powerpoint/2010/main" val="426913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75F79390-77B0-2631-3025-019397B22292}"/>
              </a:ext>
            </a:extLst>
          </p:cNvPr>
          <p:cNvSpPr>
            <a:spLocks noGrp="1"/>
          </p:cNvSpPr>
          <p:nvPr>
            <p:ph type="title"/>
          </p:nvPr>
        </p:nvSpPr>
        <p:spPr>
          <a:xfrm>
            <a:off x="839570" y="494085"/>
            <a:ext cx="10512862" cy="592403"/>
          </a:xfrm>
        </p:spPr>
        <p:txBody>
          <a:bodyPr>
            <a:normAutofit fontScale="90000"/>
          </a:bodyPr>
          <a:lstStyle/>
          <a:p>
            <a:r>
              <a:rPr lang="en-NZ" dirty="0"/>
              <a:t>Our Training Services</a:t>
            </a:r>
          </a:p>
        </p:txBody>
      </p:sp>
      <p:grpSp>
        <p:nvGrpSpPr>
          <p:cNvPr id="30" name="Group 29">
            <a:extLst>
              <a:ext uri="{FF2B5EF4-FFF2-40B4-BE49-F238E27FC236}">
                <a16:creationId xmlns:a16="http://schemas.microsoft.com/office/drawing/2014/main" id="{133BAA69-D1F8-9E1F-FFD2-B176FCF8FB7F}"/>
              </a:ext>
            </a:extLst>
          </p:cNvPr>
          <p:cNvGrpSpPr/>
          <p:nvPr/>
        </p:nvGrpSpPr>
        <p:grpSpPr>
          <a:xfrm>
            <a:off x="288852" y="1346627"/>
            <a:ext cx="11278486" cy="3145235"/>
            <a:chOff x="-1637818" y="4330024"/>
            <a:chExt cx="25827115" cy="7202414"/>
          </a:xfrm>
        </p:grpSpPr>
        <p:sp>
          <p:nvSpPr>
            <p:cNvPr id="3" name="Oval 2">
              <a:extLst>
                <a:ext uri="{FF2B5EF4-FFF2-40B4-BE49-F238E27FC236}">
                  <a16:creationId xmlns:a16="http://schemas.microsoft.com/office/drawing/2014/main" id="{002E3B33-AFF9-5CF9-BAA4-E2A495548F6A}"/>
                </a:ext>
              </a:extLst>
            </p:cNvPr>
            <p:cNvSpPr/>
            <p:nvPr/>
          </p:nvSpPr>
          <p:spPr>
            <a:xfrm>
              <a:off x="16769729" y="5535952"/>
              <a:ext cx="1437559" cy="1438122"/>
            </a:xfrm>
            <a:prstGeom prst="ellipse">
              <a:avLst/>
            </a:prstGeom>
            <a:solidFill>
              <a:schemeClr val="accent3"/>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1827977">
                <a:defRPr/>
              </a:pPr>
              <a:endParaRPr lang="en-US" sz="3599">
                <a:solidFill>
                  <a:srgbClr val="FFFFFF"/>
                </a:solidFill>
                <a:latin typeface="Arial"/>
                <a:cs typeface="Arial"/>
              </a:endParaRPr>
            </a:p>
          </p:txBody>
        </p:sp>
        <p:sp>
          <p:nvSpPr>
            <p:cNvPr id="4" name="TextBox 3">
              <a:extLst>
                <a:ext uri="{FF2B5EF4-FFF2-40B4-BE49-F238E27FC236}">
                  <a16:creationId xmlns:a16="http://schemas.microsoft.com/office/drawing/2014/main" id="{3792355C-A952-BF3B-4F67-D2164FBB631E}"/>
                </a:ext>
              </a:extLst>
            </p:cNvPr>
            <p:cNvSpPr txBox="1"/>
            <p:nvPr/>
          </p:nvSpPr>
          <p:spPr>
            <a:xfrm>
              <a:off x="18312732" y="5129059"/>
              <a:ext cx="5876565" cy="916140"/>
            </a:xfrm>
            <a:prstGeom prst="rect">
              <a:avLst/>
            </a:prstGeom>
            <a:noFill/>
          </p:spPr>
          <p:txBody>
            <a:bodyPr wrap="square" lIns="182842" tIns="91421" rIns="182842" bIns="91421" rtlCol="0">
              <a:spAutoFit/>
            </a:bodyPr>
            <a:lstStyle/>
            <a:p>
              <a:pPr defTabSz="1827977">
                <a:defRPr/>
              </a:pPr>
              <a:r>
                <a:rPr lang="en-NZ" sz="1400" b="1" dirty="0">
                  <a:solidFill>
                    <a:prstClr val="black"/>
                  </a:solidFill>
                  <a:latin typeface="Arial" panose="020B0604020202020204" pitchFamily="34" charset="0"/>
                  <a:cs typeface="Arial" panose="020B0604020202020204" pitchFamily="34" charset="0"/>
                </a:rPr>
                <a:t>Tailored Training</a:t>
              </a:r>
              <a:endParaRPr lang="id-ID" sz="1400" b="1" dirty="0">
                <a:solidFill>
                  <a:prstClr val="black"/>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AF47D59-446F-51A6-A6E8-A896D59E817C}"/>
                </a:ext>
              </a:extLst>
            </p:cNvPr>
            <p:cNvSpPr/>
            <p:nvPr/>
          </p:nvSpPr>
          <p:spPr>
            <a:xfrm>
              <a:off x="18312732" y="5830041"/>
              <a:ext cx="4566318" cy="1691410"/>
            </a:xfrm>
            <a:prstGeom prst="rect">
              <a:avLst/>
            </a:prstGeom>
          </p:spPr>
          <p:txBody>
            <a:bodyPr wrap="square" lIns="182842" tIns="91421" rIns="182842" bIns="91421">
              <a:spAutoFit/>
            </a:bodyPr>
            <a:lstStyle/>
            <a:p>
              <a:pPr defTabSz="1827977">
                <a:defRPr/>
              </a:pPr>
              <a:r>
                <a:rPr lang="en-US" sz="1200">
                  <a:solidFill>
                    <a:prstClr val="black"/>
                  </a:solidFill>
                  <a:latin typeface="Arial" panose="020B0604020202020204" pitchFamily="34" charset="0"/>
                  <a:cs typeface="Arial" panose="020B0604020202020204" pitchFamily="34" charset="0"/>
                </a:rPr>
                <a:t>Custom built training and content, targeted for your organisation.</a:t>
              </a:r>
            </a:p>
          </p:txBody>
        </p:sp>
        <p:sp>
          <p:nvSpPr>
            <p:cNvPr id="6" name="Oval 5">
              <a:extLst>
                <a:ext uri="{FF2B5EF4-FFF2-40B4-BE49-F238E27FC236}">
                  <a16:creationId xmlns:a16="http://schemas.microsoft.com/office/drawing/2014/main" id="{E0EF41EC-5C36-A6D3-4E37-2F38C2ADE25E}"/>
                </a:ext>
              </a:extLst>
            </p:cNvPr>
            <p:cNvSpPr/>
            <p:nvPr/>
          </p:nvSpPr>
          <p:spPr>
            <a:xfrm>
              <a:off x="16769729" y="8137182"/>
              <a:ext cx="1437559" cy="1454796"/>
            </a:xfrm>
            <a:prstGeom prst="ellipse">
              <a:avLst/>
            </a:prstGeom>
            <a:solidFill>
              <a:schemeClr val="accent4"/>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1827977">
                <a:defRPr/>
              </a:pPr>
              <a:endParaRPr lang="en-US" sz="3599">
                <a:solidFill>
                  <a:srgbClr val="FFFFFF"/>
                </a:solidFill>
                <a:latin typeface="Arial"/>
                <a:cs typeface="Arial"/>
              </a:endParaRPr>
            </a:p>
          </p:txBody>
        </p:sp>
        <p:sp>
          <p:nvSpPr>
            <p:cNvPr id="7" name="TextBox 6">
              <a:extLst>
                <a:ext uri="{FF2B5EF4-FFF2-40B4-BE49-F238E27FC236}">
                  <a16:creationId xmlns:a16="http://schemas.microsoft.com/office/drawing/2014/main" id="{50EF9607-FEC6-2A77-34D5-636A0711882C}"/>
                </a:ext>
              </a:extLst>
            </p:cNvPr>
            <p:cNvSpPr txBox="1"/>
            <p:nvPr/>
          </p:nvSpPr>
          <p:spPr>
            <a:xfrm>
              <a:off x="18312732" y="7937674"/>
              <a:ext cx="5876565" cy="916140"/>
            </a:xfrm>
            <a:prstGeom prst="rect">
              <a:avLst/>
            </a:prstGeom>
            <a:noFill/>
          </p:spPr>
          <p:txBody>
            <a:bodyPr wrap="square" lIns="182842" tIns="91421" rIns="182842" bIns="91421" rtlCol="0">
              <a:spAutoFit/>
            </a:bodyPr>
            <a:lstStyle/>
            <a:p>
              <a:pPr defTabSz="1827977">
                <a:defRPr/>
              </a:pPr>
              <a:r>
                <a:rPr lang="en-NZ" sz="1400" b="1" dirty="0">
                  <a:solidFill>
                    <a:prstClr val="black"/>
                  </a:solidFill>
                  <a:latin typeface="Arial" panose="020B0604020202020204" pitchFamily="34" charset="0"/>
                  <a:cs typeface="Arial" panose="020B0604020202020204" pitchFamily="34" charset="0"/>
                </a:rPr>
                <a:t>Mentoring and Coaching</a:t>
              </a:r>
              <a:endParaRPr lang="id-ID" sz="1400" b="1" dirty="0">
                <a:solidFill>
                  <a:prstClr val="black"/>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325AD52-4F9D-0947-9D88-C006A86BDAF6}"/>
                </a:ext>
              </a:extLst>
            </p:cNvPr>
            <p:cNvSpPr/>
            <p:nvPr/>
          </p:nvSpPr>
          <p:spPr>
            <a:xfrm>
              <a:off x="18312732" y="8638654"/>
              <a:ext cx="4566318" cy="1268536"/>
            </a:xfrm>
            <a:prstGeom prst="rect">
              <a:avLst/>
            </a:prstGeom>
          </p:spPr>
          <p:txBody>
            <a:bodyPr wrap="square" lIns="182842" tIns="91421" rIns="182842" bIns="91421">
              <a:spAutoFit/>
            </a:bodyPr>
            <a:lstStyle/>
            <a:p>
              <a:pPr defTabSz="1827977">
                <a:defRPr/>
              </a:pPr>
              <a:r>
                <a:rPr lang="en-US" sz="1200">
                  <a:solidFill>
                    <a:prstClr val="black"/>
                  </a:solidFill>
                  <a:latin typeface="Arial" panose="020B0604020202020204" pitchFamily="34" charset="0"/>
                  <a:cs typeface="Arial" panose="020B0604020202020204" pitchFamily="34" charset="0"/>
                </a:rPr>
                <a:t>Personal professional development</a:t>
              </a:r>
            </a:p>
          </p:txBody>
        </p:sp>
        <p:sp>
          <p:nvSpPr>
            <p:cNvPr id="9" name="Oval 8">
              <a:extLst>
                <a:ext uri="{FF2B5EF4-FFF2-40B4-BE49-F238E27FC236}">
                  <a16:creationId xmlns:a16="http://schemas.microsoft.com/office/drawing/2014/main" id="{07F130D9-E20C-546D-2D13-2E58030F8646}"/>
                </a:ext>
              </a:extLst>
            </p:cNvPr>
            <p:cNvSpPr/>
            <p:nvPr/>
          </p:nvSpPr>
          <p:spPr>
            <a:xfrm>
              <a:off x="6653348" y="5538845"/>
              <a:ext cx="1437559" cy="1438122"/>
            </a:xfrm>
            <a:prstGeom prst="ellipse">
              <a:avLst/>
            </a:prstGeom>
            <a:solidFill>
              <a:schemeClr val="accent1"/>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r" defTabSz="1827977">
                <a:defRPr/>
              </a:pPr>
              <a:endParaRPr lang="en-US" sz="3599">
                <a:solidFill>
                  <a:srgbClr val="FFFFFF"/>
                </a:solidFill>
                <a:latin typeface="Arial"/>
                <a:cs typeface="Arial"/>
              </a:endParaRPr>
            </a:p>
          </p:txBody>
        </p:sp>
        <p:sp>
          <p:nvSpPr>
            <p:cNvPr id="10" name="TextBox 9">
              <a:extLst>
                <a:ext uri="{FF2B5EF4-FFF2-40B4-BE49-F238E27FC236}">
                  <a16:creationId xmlns:a16="http://schemas.microsoft.com/office/drawing/2014/main" id="{A01917F9-7760-5ED6-D7AB-706AB43C4F40}"/>
                </a:ext>
              </a:extLst>
            </p:cNvPr>
            <p:cNvSpPr txBox="1"/>
            <p:nvPr/>
          </p:nvSpPr>
          <p:spPr>
            <a:xfrm>
              <a:off x="1203466" y="4925858"/>
              <a:ext cx="5316273" cy="916140"/>
            </a:xfrm>
            <a:prstGeom prst="rect">
              <a:avLst/>
            </a:prstGeom>
            <a:noFill/>
          </p:spPr>
          <p:txBody>
            <a:bodyPr wrap="square" lIns="182842" tIns="91421" rIns="182842" bIns="91421" rtlCol="0">
              <a:spAutoFit/>
            </a:bodyPr>
            <a:lstStyle/>
            <a:p>
              <a:pPr algn="r" defTabSz="1827977">
                <a:defRPr/>
              </a:pPr>
              <a:r>
                <a:rPr lang="en-NZ" sz="1400" b="1" dirty="0">
                  <a:solidFill>
                    <a:prstClr val="black"/>
                  </a:solidFill>
                  <a:latin typeface="Arial" panose="020B0604020202020204" pitchFamily="34" charset="0"/>
                  <a:cs typeface="Arial" panose="020B0604020202020204" pitchFamily="34" charset="0"/>
                </a:rPr>
                <a:t>Introductory Courses</a:t>
              </a:r>
              <a:endParaRPr lang="id-ID" sz="1400" b="1" dirty="0">
                <a:solidFill>
                  <a:prstClr val="black"/>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F89664C-5D0C-8B03-7527-0C4D641F7955}"/>
                </a:ext>
              </a:extLst>
            </p:cNvPr>
            <p:cNvSpPr/>
            <p:nvPr/>
          </p:nvSpPr>
          <p:spPr>
            <a:xfrm>
              <a:off x="1895874" y="5626845"/>
              <a:ext cx="4623867" cy="1691410"/>
            </a:xfrm>
            <a:prstGeom prst="rect">
              <a:avLst/>
            </a:prstGeom>
          </p:spPr>
          <p:txBody>
            <a:bodyPr wrap="square" lIns="182842" tIns="91421" rIns="182842" bIns="91421">
              <a:spAutoFit/>
            </a:bodyPr>
            <a:lstStyle/>
            <a:p>
              <a:pPr algn="r" defTabSz="1827977">
                <a:defRPr/>
              </a:pPr>
              <a:r>
                <a:rPr lang="en-US" sz="1200" dirty="0">
                  <a:solidFill>
                    <a:prstClr val="black"/>
                  </a:solidFill>
                  <a:latin typeface="Arial" panose="020B0604020202020204" pitchFamily="34" charset="0"/>
                  <a:cs typeface="Arial" panose="020B0604020202020204" pitchFamily="34" charset="0"/>
                </a:rPr>
                <a:t>Project Management</a:t>
              </a:r>
            </a:p>
            <a:p>
              <a:pPr algn="r" defTabSz="1827977">
                <a:defRPr/>
              </a:pPr>
              <a:r>
                <a:rPr lang="en-US" sz="1200" dirty="0">
                  <a:solidFill>
                    <a:prstClr val="black"/>
                  </a:solidFill>
                  <a:latin typeface="Arial" panose="020B0604020202020204" pitchFamily="34" charset="0"/>
                  <a:cs typeface="Arial" panose="020B0604020202020204" pitchFamily="34" charset="0"/>
                </a:rPr>
                <a:t>Change Management</a:t>
              </a:r>
            </a:p>
            <a:p>
              <a:pPr algn="r" defTabSz="1827977">
                <a:defRPr/>
              </a:pPr>
              <a:r>
                <a:rPr lang="en-US" sz="1200" dirty="0">
                  <a:solidFill>
                    <a:prstClr val="black"/>
                  </a:solidFill>
                  <a:latin typeface="Arial" panose="020B0604020202020204" pitchFamily="34" charset="0"/>
                  <a:cs typeface="Arial" panose="020B0604020202020204" pitchFamily="34" charset="0"/>
                </a:rPr>
                <a:t>People Management</a:t>
              </a:r>
            </a:p>
          </p:txBody>
        </p:sp>
        <p:sp>
          <p:nvSpPr>
            <p:cNvPr id="12" name="Oval 11">
              <a:extLst>
                <a:ext uri="{FF2B5EF4-FFF2-40B4-BE49-F238E27FC236}">
                  <a16:creationId xmlns:a16="http://schemas.microsoft.com/office/drawing/2014/main" id="{BDC116E8-07B9-2A6D-76C2-B24867659425}"/>
                </a:ext>
              </a:extLst>
            </p:cNvPr>
            <p:cNvSpPr/>
            <p:nvPr/>
          </p:nvSpPr>
          <p:spPr>
            <a:xfrm>
              <a:off x="6653348" y="8211073"/>
              <a:ext cx="1437559" cy="1438122"/>
            </a:xfrm>
            <a:prstGeom prst="ellipse">
              <a:avLst/>
            </a:prstGeom>
            <a:solidFill>
              <a:schemeClr val="accent2"/>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r" defTabSz="1827977">
                <a:defRPr/>
              </a:pPr>
              <a:endParaRPr lang="en-US" sz="3599">
                <a:solidFill>
                  <a:srgbClr val="FFFFFF"/>
                </a:solidFill>
                <a:latin typeface="Arial"/>
                <a:cs typeface="Arial"/>
              </a:endParaRPr>
            </a:p>
          </p:txBody>
        </p:sp>
        <p:sp>
          <p:nvSpPr>
            <p:cNvPr id="13" name="TextBox 12">
              <a:extLst>
                <a:ext uri="{FF2B5EF4-FFF2-40B4-BE49-F238E27FC236}">
                  <a16:creationId xmlns:a16="http://schemas.microsoft.com/office/drawing/2014/main" id="{891DAE61-6B1B-3131-A530-8124EB88ADC7}"/>
                </a:ext>
              </a:extLst>
            </p:cNvPr>
            <p:cNvSpPr txBox="1"/>
            <p:nvPr/>
          </p:nvSpPr>
          <p:spPr>
            <a:xfrm>
              <a:off x="718485" y="7483786"/>
              <a:ext cx="5801253" cy="916140"/>
            </a:xfrm>
            <a:prstGeom prst="rect">
              <a:avLst/>
            </a:prstGeom>
            <a:noFill/>
          </p:spPr>
          <p:txBody>
            <a:bodyPr wrap="square" lIns="182842" tIns="91421" rIns="182842" bIns="91421" rtlCol="0">
              <a:spAutoFit/>
            </a:bodyPr>
            <a:lstStyle/>
            <a:p>
              <a:pPr algn="r" defTabSz="1827977">
                <a:defRPr/>
              </a:pPr>
              <a:r>
                <a:rPr lang="en-NZ" sz="1400" b="1" dirty="0">
                  <a:solidFill>
                    <a:prstClr val="black"/>
                  </a:solidFill>
                  <a:latin typeface="Arial" panose="020B0604020202020204" pitchFamily="34" charset="0"/>
                  <a:cs typeface="Arial" panose="020B0604020202020204" pitchFamily="34" charset="0"/>
                </a:rPr>
                <a:t>Certification Preparation</a:t>
              </a:r>
              <a:endParaRPr lang="id-ID" sz="1400" b="1" dirty="0">
                <a:solidFill>
                  <a:prstClr val="black"/>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A04F5EF-7D47-FF5E-8A76-B99B29D11A16}"/>
                </a:ext>
              </a:extLst>
            </p:cNvPr>
            <p:cNvSpPr/>
            <p:nvPr/>
          </p:nvSpPr>
          <p:spPr>
            <a:xfrm>
              <a:off x="-1637818" y="8184768"/>
              <a:ext cx="8157554" cy="3347670"/>
            </a:xfrm>
            <a:prstGeom prst="rect">
              <a:avLst/>
            </a:prstGeom>
          </p:spPr>
          <p:txBody>
            <a:bodyPr wrap="square" lIns="182842" tIns="91421" rIns="182842" bIns="91421">
              <a:spAutoFit/>
            </a:bodyPr>
            <a:lstStyle/>
            <a:p>
              <a:pPr algn="r" defTabSz="1827977">
                <a:defRPr/>
              </a:pPr>
              <a:r>
                <a:rPr lang="en-US" sz="1200" dirty="0">
                  <a:solidFill>
                    <a:prstClr val="black"/>
                  </a:solidFill>
                  <a:latin typeface="Arial" panose="020B0604020202020204" pitchFamily="34" charset="0"/>
                  <a:cs typeface="Arial" panose="020B0604020202020204" pitchFamily="34" charset="0"/>
                </a:rPr>
                <a:t>Certified Associate in Project </a:t>
              </a:r>
            </a:p>
            <a:p>
              <a:pPr algn="r" defTabSz="1827977">
                <a:defRPr/>
              </a:pPr>
              <a:r>
                <a:rPr lang="en-US" sz="1200" dirty="0">
                  <a:solidFill>
                    <a:prstClr val="black"/>
                  </a:solidFill>
                  <a:latin typeface="Arial" panose="020B0604020202020204" pitchFamily="34" charset="0"/>
                  <a:cs typeface="Arial" panose="020B0604020202020204" pitchFamily="34" charset="0"/>
                </a:rPr>
                <a:t>Management (CAPM)</a:t>
              </a:r>
              <a:r>
                <a:rPr lang="en-US" sz="1200" baseline="30000" dirty="0">
                  <a:solidFill>
                    <a:prstClr val="black"/>
                  </a:solidFill>
                  <a:latin typeface="Arial" panose="020B0604020202020204" pitchFamily="34" charset="0"/>
                  <a:cs typeface="Arial" panose="020B0604020202020204" pitchFamily="34" charset="0"/>
                </a:rPr>
                <a:t>®</a:t>
              </a:r>
              <a:r>
                <a:rPr lang="en-US" sz="1200" dirty="0">
                  <a:solidFill>
                    <a:prstClr val="black"/>
                  </a:solidFill>
                  <a:latin typeface="Arial" panose="020B0604020202020204" pitchFamily="34" charset="0"/>
                  <a:cs typeface="Arial" panose="020B0604020202020204" pitchFamily="34" charset="0"/>
                </a:rPr>
                <a:t> </a:t>
              </a:r>
            </a:p>
            <a:p>
              <a:pPr algn="r" defTabSz="1827977">
                <a:defRPr/>
              </a:pPr>
              <a:r>
                <a:rPr lang="en-US" sz="1200" dirty="0">
                  <a:solidFill>
                    <a:prstClr val="black"/>
                  </a:solidFill>
                  <a:latin typeface="Arial" panose="020B0604020202020204" pitchFamily="34" charset="0"/>
                  <a:cs typeface="Arial" panose="020B0604020202020204" pitchFamily="34" charset="0"/>
                </a:rPr>
                <a:t>PMI-Agile Certified Practitioner (PMI-ACP)</a:t>
              </a:r>
              <a:r>
                <a:rPr lang="en-US" sz="1200" baseline="30000" dirty="0">
                  <a:solidFill>
                    <a:prstClr val="black"/>
                  </a:solidFill>
                  <a:latin typeface="Arial" panose="020B0604020202020204" pitchFamily="34" charset="0"/>
                  <a:cs typeface="Arial" panose="020B0604020202020204" pitchFamily="34" charset="0"/>
                </a:rPr>
                <a:t>®</a:t>
              </a:r>
              <a:r>
                <a:rPr lang="en-US" sz="1200" dirty="0">
                  <a:solidFill>
                    <a:prstClr val="black"/>
                  </a:solidFill>
                  <a:latin typeface="Arial" panose="020B0604020202020204" pitchFamily="34" charset="0"/>
                  <a:cs typeface="Arial" panose="020B0604020202020204" pitchFamily="34" charset="0"/>
                </a:rPr>
                <a:t> </a:t>
              </a:r>
            </a:p>
            <a:p>
              <a:pPr algn="r" defTabSz="1827977">
                <a:defRPr/>
              </a:pPr>
              <a:r>
                <a:rPr lang="en-US" sz="1200" dirty="0">
                  <a:solidFill>
                    <a:prstClr val="black"/>
                  </a:solidFill>
                  <a:latin typeface="Arial" panose="020B0604020202020204" pitchFamily="34" charset="0"/>
                  <a:cs typeface="Arial" panose="020B0604020202020204" pitchFamily="34" charset="0"/>
                </a:rPr>
                <a:t>Project Management Professional (PMP)</a:t>
              </a:r>
              <a:r>
                <a:rPr lang="en-US" sz="1200" baseline="30000" dirty="0">
                  <a:solidFill>
                    <a:prstClr val="black"/>
                  </a:solidFill>
                  <a:latin typeface="Arial" panose="020B0604020202020204" pitchFamily="34" charset="0"/>
                  <a:cs typeface="Arial" panose="020B0604020202020204" pitchFamily="34" charset="0"/>
                </a:rPr>
                <a:t>®</a:t>
              </a:r>
            </a:p>
            <a:p>
              <a:pPr algn="r" defTabSz="914217">
                <a:defRPr/>
              </a:pPr>
              <a:r>
                <a:rPr lang="en-US" sz="1200" dirty="0">
                  <a:solidFill>
                    <a:prstClr val="black"/>
                  </a:solidFill>
                  <a:latin typeface="Arial" panose="020B0604020202020204" pitchFamily="34" charset="0"/>
                  <a:cs typeface="Arial" panose="020B0604020202020204" pitchFamily="34" charset="0"/>
                </a:rPr>
                <a:t>Disciplined Agile (DA)</a:t>
              </a:r>
              <a:r>
                <a:rPr lang="en-US" sz="1200" baseline="30000" dirty="0">
                  <a:solidFill>
                    <a:prstClr val="black"/>
                  </a:solidFill>
                  <a:latin typeface="Arial" panose="020B0604020202020204" pitchFamily="34" charset="0"/>
                  <a:cs typeface="Arial" panose="020B0604020202020204" pitchFamily="34" charset="0"/>
                </a:rPr>
                <a:t>®</a:t>
              </a:r>
              <a:br>
                <a:rPr lang="en-US" sz="1200" baseline="30000" dirty="0">
                  <a:solidFill>
                    <a:prstClr val="black"/>
                  </a:solidFill>
                  <a:latin typeface="Arial" panose="020B0604020202020204" pitchFamily="34" charset="0"/>
                  <a:cs typeface="Arial" panose="020B0604020202020204" pitchFamily="34" charset="0"/>
                </a:rPr>
              </a:br>
              <a:r>
                <a:rPr lang="en-US" sz="1100" i="1" dirty="0">
                  <a:solidFill>
                    <a:prstClr val="black"/>
                  </a:solidFill>
                  <a:latin typeface="Arial" panose="020B0604020202020204" pitchFamily="34" charset="0"/>
                  <a:cs typeface="Arial" panose="020B0604020202020204" pitchFamily="34" charset="0"/>
                </a:rPr>
                <a:t>(DASM + DASSM)</a:t>
              </a:r>
              <a:endParaRPr lang="en-US" sz="1200" i="1" dirty="0">
                <a:solidFill>
                  <a:prstClr val="black"/>
                </a:solidFill>
                <a:latin typeface="Arial" panose="020B0604020202020204" pitchFamily="34" charset="0"/>
                <a:cs typeface="Arial" panose="020B0604020202020204" pitchFamily="34" charset="0"/>
              </a:endParaRPr>
            </a:p>
            <a:p>
              <a:pPr algn="r" defTabSz="1827977">
                <a:defRPr/>
              </a:pPr>
              <a:r>
                <a:rPr lang="en-US" sz="1200" dirty="0">
                  <a:solidFill>
                    <a:prstClr val="black"/>
                  </a:solidFill>
                  <a:latin typeface="Arial" panose="020B0604020202020204" pitchFamily="34" charset="0"/>
                  <a:cs typeface="Arial" panose="020B0604020202020204" pitchFamily="34" charset="0"/>
                </a:rPr>
                <a:t> </a:t>
              </a:r>
            </a:p>
          </p:txBody>
        </p:sp>
        <p:grpSp>
          <p:nvGrpSpPr>
            <p:cNvPr id="15" name="Group 2122">
              <a:extLst>
                <a:ext uri="{FF2B5EF4-FFF2-40B4-BE49-F238E27FC236}">
                  <a16:creationId xmlns:a16="http://schemas.microsoft.com/office/drawing/2014/main" id="{10B75E72-4491-7571-DC2B-BC2C22747CA4}"/>
                </a:ext>
              </a:extLst>
            </p:cNvPr>
            <p:cNvGrpSpPr/>
            <p:nvPr/>
          </p:nvGrpSpPr>
          <p:grpSpPr>
            <a:xfrm>
              <a:off x="8783316" y="4330024"/>
              <a:ext cx="6877696" cy="6877698"/>
              <a:chOff x="0" y="0"/>
              <a:chExt cx="5167313" cy="5167313"/>
            </a:xfrm>
          </p:grpSpPr>
          <p:sp>
            <p:nvSpPr>
              <p:cNvPr id="16" name="Shape 2117">
                <a:extLst>
                  <a:ext uri="{FF2B5EF4-FFF2-40B4-BE49-F238E27FC236}">
                    <a16:creationId xmlns:a16="http://schemas.microsoft.com/office/drawing/2014/main" id="{16F08A09-9B20-81B4-6729-79E87F8744E5}"/>
                  </a:ext>
                </a:extLst>
              </p:cNvPr>
              <p:cNvSpPr/>
              <p:nvPr/>
            </p:nvSpPr>
            <p:spPr>
              <a:xfrm>
                <a:off x="0" y="0"/>
                <a:ext cx="2747963" cy="5166519"/>
              </a:xfrm>
              <a:custGeom>
                <a:avLst/>
                <a:gdLst/>
                <a:ahLst/>
                <a:cxnLst>
                  <a:cxn ang="0">
                    <a:pos x="wd2" y="hd2"/>
                  </a:cxn>
                  <a:cxn ang="5400000">
                    <a:pos x="wd2" y="hd2"/>
                  </a:cxn>
                  <a:cxn ang="10800000">
                    <a:pos x="wd2" y="hd2"/>
                  </a:cxn>
                  <a:cxn ang="16200000">
                    <a:pos x="wd2" y="hd2"/>
                  </a:cxn>
                </a:cxnLst>
                <a:rect l="0" t="0" r="r" b="b"/>
                <a:pathLst>
                  <a:path w="21600" h="21600" extrusionOk="0">
                    <a:moveTo>
                      <a:pt x="20308" y="0"/>
                    </a:moveTo>
                    <a:cubicBezTo>
                      <a:pt x="14701" y="0"/>
                      <a:pt x="9624" y="1210"/>
                      <a:pt x="5949" y="3164"/>
                    </a:cubicBezTo>
                    <a:cubicBezTo>
                      <a:pt x="2319" y="5095"/>
                      <a:pt x="61" y="7754"/>
                      <a:pt x="6" y="10694"/>
                    </a:cubicBezTo>
                    <a:lnTo>
                      <a:pt x="1750" y="11487"/>
                    </a:lnTo>
                    <a:lnTo>
                      <a:pt x="2605" y="11097"/>
                    </a:lnTo>
                    <a:lnTo>
                      <a:pt x="1750" y="11489"/>
                    </a:lnTo>
                    <a:lnTo>
                      <a:pt x="6" y="10694"/>
                    </a:lnTo>
                    <a:cubicBezTo>
                      <a:pt x="6" y="10730"/>
                      <a:pt x="0" y="10765"/>
                      <a:pt x="0" y="10802"/>
                    </a:cubicBezTo>
                    <a:cubicBezTo>
                      <a:pt x="0" y="13784"/>
                      <a:pt x="2278" y="16485"/>
                      <a:pt x="5952" y="18439"/>
                    </a:cubicBezTo>
                    <a:cubicBezTo>
                      <a:pt x="9582" y="20370"/>
                      <a:pt x="14579" y="21571"/>
                      <a:pt x="20106" y="21600"/>
                    </a:cubicBezTo>
                    <a:lnTo>
                      <a:pt x="21600" y="20672"/>
                    </a:lnTo>
                    <a:lnTo>
                      <a:pt x="20237" y="19826"/>
                    </a:lnTo>
                    <a:cubicBezTo>
                      <a:pt x="15579" y="19816"/>
                      <a:pt x="11363" y="18810"/>
                      <a:pt x="8307" y="17185"/>
                    </a:cubicBezTo>
                    <a:cubicBezTo>
                      <a:pt x="5236" y="15551"/>
                      <a:pt x="3338" y="13294"/>
                      <a:pt x="3338" y="10802"/>
                    </a:cubicBezTo>
                    <a:cubicBezTo>
                      <a:pt x="3338" y="10789"/>
                      <a:pt x="3338" y="10778"/>
                      <a:pt x="3338" y="10765"/>
                    </a:cubicBezTo>
                    <a:cubicBezTo>
                      <a:pt x="3338" y="10765"/>
                      <a:pt x="3338" y="10764"/>
                      <a:pt x="3338" y="10763"/>
                    </a:cubicBezTo>
                    <a:lnTo>
                      <a:pt x="3341" y="10763"/>
                    </a:lnTo>
                    <a:cubicBezTo>
                      <a:pt x="3360" y="8286"/>
                      <a:pt x="5252" y="6044"/>
                      <a:pt x="8307" y="4419"/>
                    </a:cubicBezTo>
                    <a:cubicBezTo>
                      <a:pt x="11379" y="2785"/>
                      <a:pt x="15622" y="1774"/>
                      <a:pt x="20308" y="1774"/>
                    </a:cubicBezTo>
                    <a:cubicBezTo>
                      <a:pt x="20333" y="1774"/>
                      <a:pt x="20356" y="1775"/>
                      <a:pt x="20380" y="1775"/>
                    </a:cubicBezTo>
                    <a:lnTo>
                      <a:pt x="19017" y="931"/>
                    </a:lnTo>
                    <a:lnTo>
                      <a:pt x="20511" y="3"/>
                    </a:lnTo>
                    <a:cubicBezTo>
                      <a:pt x="20443" y="3"/>
                      <a:pt x="20377" y="0"/>
                      <a:pt x="20308" y="0"/>
                    </a:cubicBezTo>
                    <a:close/>
                  </a:path>
                </a:pathLst>
              </a:custGeom>
              <a:solidFill>
                <a:srgbClr val="E5E5E5"/>
              </a:solidFill>
              <a:ln w="12700" cap="flat">
                <a:noFill/>
                <a:miter lim="400000"/>
              </a:ln>
              <a:effectLst/>
            </p:spPr>
            <p:txBody>
              <a:bodyPr wrap="square" lIns="0" tIns="0" rIns="0" bIns="0" numCol="1" anchor="ctr">
                <a:noAutofit/>
              </a:bodyPr>
              <a:lstStyle/>
              <a:p>
                <a:pPr defTabSz="584054">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a:solidFill>
                    <a:srgbClr val="4C4C4C"/>
                  </a:solidFill>
                  <a:latin typeface="Arial"/>
                  <a:ea typeface="Arial"/>
                  <a:cs typeface="Arial"/>
                  <a:sym typeface="Helvetica Neue Light"/>
                </a:endParaRPr>
              </a:p>
            </p:txBody>
          </p:sp>
          <p:sp>
            <p:nvSpPr>
              <p:cNvPr id="17" name="Shape 2118">
                <a:extLst>
                  <a:ext uri="{FF2B5EF4-FFF2-40B4-BE49-F238E27FC236}">
                    <a16:creationId xmlns:a16="http://schemas.microsoft.com/office/drawing/2014/main" id="{AEF4458F-7221-129F-49F5-92E5AB60A57D}"/>
                  </a:ext>
                </a:extLst>
              </p:cNvPr>
              <p:cNvSpPr/>
              <p:nvPr/>
            </p:nvSpPr>
            <p:spPr>
              <a:xfrm>
                <a:off x="2419350" y="793"/>
                <a:ext cx="2747963" cy="5166520"/>
              </a:xfrm>
              <a:custGeom>
                <a:avLst/>
                <a:gdLst/>
                <a:ahLst/>
                <a:cxnLst>
                  <a:cxn ang="0">
                    <a:pos x="wd2" y="hd2"/>
                  </a:cxn>
                  <a:cxn ang="5400000">
                    <a:pos x="wd2" y="hd2"/>
                  </a:cxn>
                  <a:cxn ang="10800000">
                    <a:pos x="wd2" y="hd2"/>
                  </a:cxn>
                  <a:cxn ang="16200000">
                    <a:pos x="wd2" y="hd2"/>
                  </a:cxn>
                </a:cxnLst>
                <a:rect l="0" t="0" r="r" b="b"/>
                <a:pathLst>
                  <a:path w="21600" h="21600" extrusionOk="0">
                    <a:moveTo>
                      <a:pt x="1494" y="0"/>
                    </a:moveTo>
                    <a:lnTo>
                      <a:pt x="0" y="928"/>
                    </a:lnTo>
                    <a:lnTo>
                      <a:pt x="1363" y="1774"/>
                    </a:lnTo>
                    <a:cubicBezTo>
                      <a:pt x="6021" y="1784"/>
                      <a:pt x="10237" y="2790"/>
                      <a:pt x="13293" y="4415"/>
                    </a:cubicBezTo>
                    <a:cubicBezTo>
                      <a:pt x="16364" y="6049"/>
                      <a:pt x="18265" y="8306"/>
                      <a:pt x="18265" y="10798"/>
                    </a:cubicBezTo>
                    <a:cubicBezTo>
                      <a:pt x="18265" y="10811"/>
                      <a:pt x="18262" y="10822"/>
                      <a:pt x="18262" y="10835"/>
                    </a:cubicBezTo>
                    <a:lnTo>
                      <a:pt x="18262" y="10837"/>
                    </a:lnTo>
                    <a:lnTo>
                      <a:pt x="18259" y="10837"/>
                    </a:lnTo>
                    <a:cubicBezTo>
                      <a:pt x="18240" y="13314"/>
                      <a:pt x="16348" y="15556"/>
                      <a:pt x="13293" y="17181"/>
                    </a:cubicBezTo>
                    <a:cubicBezTo>
                      <a:pt x="10221" y="18815"/>
                      <a:pt x="5978" y="19826"/>
                      <a:pt x="1292" y="19826"/>
                    </a:cubicBezTo>
                    <a:cubicBezTo>
                      <a:pt x="1267" y="19826"/>
                      <a:pt x="1244" y="19825"/>
                      <a:pt x="1220" y="19825"/>
                    </a:cubicBezTo>
                    <a:lnTo>
                      <a:pt x="2583" y="20669"/>
                    </a:lnTo>
                    <a:lnTo>
                      <a:pt x="1089" y="21597"/>
                    </a:lnTo>
                    <a:cubicBezTo>
                      <a:pt x="1157" y="21597"/>
                      <a:pt x="1223" y="21600"/>
                      <a:pt x="1292" y="21600"/>
                    </a:cubicBezTo>
                    <a:cubicBezTo>
                      <a:pt x="6899" y="21600"/>
                      <a:pt x="11976" y="20390"/>
                      <a:pt x="15651" y="18436"/>
                    </a:cubicBezTo>
                    <a:cubicBezTo>
                      <a:pt x="19281" y="16505"/>
                      <a:pt x="21539" y="13846"/>
                      <a:pt x="21594" y="10906"/>
                    </a:cubicBezTo>
                    <a:cubicBezTo>
                      <a:pt x="21594" y="10870"/>
                      <a:pt x="21600" y="10835"/>
                      <a:pt x="21600" y="10798"/>
                    </a:cubicBezTo>
                    <a:cubicBezTo>
                      <a:pt x="21600" y="7816"/>
                      <a:pt x="19326" y="5115"/>
                      <a:pt x="15651" y="3161"/>
                    </a:cubicBezTo>
                    <a:cubicBezTo>
                      <a:pt x="12021" y="1230"/>
                      <a:pt x="7021" y="29"/>
                      <a:pt x="1494" y="0"/>
                    </a:cubicBezTo>
                    <a:close/>
                  </a:path>
                </a:pathLst>
              </a:custGeom>
              <a:solidFill>
                <a:srgbClr val="B9B9B9"/>
              </a:solidFill>
              <a:ln w="12700" cap="flat">
                <a:noFill/>
                <a:miter lim="400000"/>
              </a:ln>
              <a:effectLst/>
            </p:spPr>
            <p:txBody>
              <a:bodyPr wrap="square" lIns="0" tIns="0" rIns="0" bIns="0" numCol="1" anchor="ctr">
                <a:noAutofit/>
              </a:bodyPr>
              <a:lstStyle/>
              <a:p>
                <a:pPr defTabSz="1827977">
                  <a:defRPr/>
                </a:pPr>
                <a:endParaRPr sz="3599">
                  <a:solidFill>
                    <a:prstClr val="black"/>
                  </a:solidFill>
                  <a:latin typeface="Arial"/>
                </a:endParaRPr>
              </a:p>
            </p:txBody>
          </p:sp>
          <p:sp>
            <p:nvSpPr>
              <p:cNvPr id="18" name="Shape 2119">
                <a:extLst>
                  <a:ext uri="{FF2B5EF4-FFF2-40B4-BE49-F238E27FC236}">
                    <a16:creationId xmlns:a16="http://schemas.microsoft.com/office/drawing/2014/main" id="{A0B4D51C-EBB6-B898-4C0C-FAD75E1A75FB}"/>
                  </a:ext>
                </a:extLst>
              </p:cNvPr>
              <p:cNvSpPr/>
              <p:nvPr/>
            </p:nvSpPr>
            <p:spPr>
              <a:xfrm>
                <a:off x="649025" y="625054"/>
                <a:ext cx="3869263" cy="386084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384558"/>
              </a:solidFill>
              <a:ln w="12700" cap="flat">
                <a:noFill/>
                <a:miter lim="400000"/>
              </a:ln>
              <a:effectLst/>
            </p:spPr>
            <p:txBody>
              <a:bodyPr wrap="square" lIns="0" tIns="0" rIns="0" bIns="0" numCol="1" anchor="ctr">
                <a:noAutofit/>
              </a:bodyPr>
              <a:lstStyle/>
              <a:p>
                <a:pPr defTabSz="1827977">
                  <a:defRPr/>
                </a:pPr>
                <a:endParaRPr sz="3599">
                  <a:solidFill>
                    <a:prstClr val="black"/>
                  </a:solidFill>
                  <a:latin typeface="Arial"/>
                </a:endParaRPr>
              </a:p>
            </p:txBody>
          </p:sp>
        </p:grpSp>
        <p:sp>
          <p:nvSpPr>
            <p:cNvPr id="19" name="Freeform 47">
              <a:extLst>
                <a:ext uri="{FF2B5EF4-FFF2-40B4-BE49-F238E27FC236}">
                  <a16:creationId xmlns:a16="http://schemas.microsoft.com/office/drawing/2014/main" id="{F3EEB9A9-73F5-4957-E3B8-FD2EDD3797D6}"/>
                </a:ext>
              </a:extLst>
            </p:cNvPr>
            <p:cNvSpPr>
              <a:spLocks noChangeArrowheads="1"/>
            </p:cNvSpPr>
            <p:nvPr/>
          </p:nvSpPr>
          <p:spPr bwMode="auto">
            <a:xfrm>
              <a:off x="17093771" y="8466002"/>
              <a:ext cx="863853" cy="767955"/>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solidFill>
                <a:schemeClr val="bg1"/>
              </a:solidFill>
            </a:ln>
            <a:effectLst/>
          </p:spPr>
          <p:txBody>
            <a:bodyPr wrap="none" lIns="91400" tIns="45700" rIns="91400" bIns="45700" anchor="ctr"/>
            <a:lstStyle/>
            <a:p>
              <a:pPr defTabSz="1827977">
                <a:defRPr/>
              </a:pPr>
              <a:endParaRPr lang="en-US" sz="3599">
                <a:solidFill>
                  <a:prstClr val="black"/>
                </a:solidFill>
                <a:latin typeface="Arial"/>
              </a:endParaRPr>
            </a:p>
          </p:txBody>
        </p:sp>
        <p:sp>
          <p:nvSpPr>
            <p:cNvPr id="20" name="Freeform 85">
              <a:extLst>
                <a:ext uri="{FF2B5EF4-FFF2-40B4-BE49-F238E27FC236}">
                  <a16:creationId xmlns:a16="http://schemas.microsoft.com/office/drawing/2014/main" id="{AE8D5F46-8CC1-4478-EF0F-ACCF47198426}"/>
                </a:ext>
              </a:extLst>
            </p:cNvPr>
            <p:cNvSpPr>
              <a:spLocks noChangeArrowheads="1"/>
            </p:cNvSpPr>
            <p:nvPr/>
          </p:nvSpPr>
          <p:spPr bwMode="auto">
            <a:xfrm>
              <a:off x="6968721" y="8482492"/>
              <a:ext cx="802054" cy="789528"/>
            </a:xfrm>
            <a:custGeom>
              <a:avLst/>
              <a:gdLst>
                <a:gd name="T0" fmla="*/ 443 w 444"/>
                <a:gd name="T1" fmla="*/ 159 h 435"/>
                <a:gd name="T2" fmla="*/ 284 w 444"/>
                <a:gd name="T3" fmla="*/ 159 h 435"/>
                <a:gd name="T4" fmla="*/ 222 w 444"/>
                <a:gd name="T5" fmla="*/ 0 h 435"/>
                <a:gd name="T6" fmla="*/ 160 w 444"/>
                <a:gd name="T7" fmla="*/ 159 h 435"/>
                <a:gd name="T8" fmla="*/ 0 w 444"/>
                <a:gd name="T9" fmla="*/ 159 h 435"/>
                <a:gd name="T10" fmla="*/ 133 w 444"/>
                <a:gd name="T11" fmla="*/ 256 h 435"/>
                <a:gd name="T12" fmla="*/ 88 w 444"/>
                <a:gd name="T13" fmla="*/ 434 h 435"/>
                <a:gd name="T14" fmla="*/ 222 w 444"/>
                <a:gd name="T15" fmla="*/ 327 h 435"/>
                <a:gd name="T16" fmla="*/ 354 w 444"/>
                <a:gd name="T17" fmla="*/ 434 h 435"/>
                <a:gd name="T18" fmla="*/ 310 w 444"/>
                <a:gd name="T19" fmla="*/ 256 h 435"/>
                <a:gd name="T20" fmla="*/ 443 w 444"/>
                <a:gd name="T21" fmla="*/ 159 h 435"/>
                <a:gd name="T22" fmla="*/ 222 w 444"/>
                <a:gd name="T23" fmla="*/ 283 h 435"/>
                <a:gd name="T24" fmla="*/ 141 w 444"/>
                <a:gd name="T25" fmla="*/ 344 h 435"/>
                <a:gd name="T26" fmla="*/ 177 w 444"/>
                <a:gd name="T27" fmla="*/ 256 h 435"/>
                <a:gd name="T28" fmla="*/ 106 w 444"/>
                <a:gd name="T29" fmla="*/ 194 h 435"/>
                <a:gd name="T30" fmla="*/ 195 w 444"/>
                <a:gd name="T31" fmla="*/ 203 h 435"/>
                <a:gd name="T32" fmla="*/ 222 w 444"/>
                <a:gd name="T33" fmla="*/ 97 h 435"/>
                <a:gd name="T34" fmla="*/ 248 w 444"/>
                <a:gd name="T35" fmla="*/ 203 h 435"/>
                <a:gd name="T36" fmla="*/ 337 w 444"/>
                <a:gd name="T37" fmla="*/ 194 h 435"/>
                <a:gd name="T38" fmla="*/ 266 w 444"/>
                <a:gd name="T39" fmla="*/ 256 h 435"/>
                <a:gd name="T40" fmla="*/ 293 w 444"/>
                <a:gd name="T41" fmla="*/ 344 h 435"/>
                <a:gd name="T42" fmla="*/ 222 w 444"/>
                <a:gd name="T43" fmla="*/ 28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35">
                  <a:moveTo>
                    <a:pt x="443" y="159"/>
                  </a:moveTo>
                  <a:lnTo>
                    <a:pt x="284" y="159"/>
                  </a:lnTo>
                  <a:lnTo>
                    <a:pt x="222" y="0"/>
                  </a:lnTo>
                  <a:lnTo>
                    <a:pt x="160" y="159"/>
                  </a:lnTo>
                  <a:lnTo>
                    <a:pt x="0" y="159"/>
                  </a:lnTo>
                  <a:lnTo>
                    <a:pt x="133" y="256"/>
                  </a:lnTo>
                  <a:lnTo>
                    <a:pt x="88" y="434"/>
                  </a:lnTo>
                  <a:lnTo>
                    <a:pt x="222" y="327"/>
                  </a:lnTo>
                  <a:lnTo>
                    <a:pt x="354" y="434"/>
                  </a:lnTo>
                  <a:lnTo>
                    <a:pt x="310" y="256"/>
                  </a:lnTo>
                  <a:lnTo>
                    <a:pt x="443" y="159"/>
                  </a:lnTo>
                  <a:close/>
                  <a:moveTo>
                    <a:pt x="222" y="283"/>
                  </a:moveTo>
                  <a:lnTo>
                    <a:pt x="141" y="344"/>
                  </a:lnTo>
                  <a:lnTo>
                    <a:pt x="177" y="256"/>
                  </a:lnTo>
                  <a:lnTo>
                    <a:pt x="106" y="194"/>
                  </a:lnTo>
                  <a:lnTo>
                    <a:pt x="195" y="203"/>
                  </a:lnTo>
                  <a:lnTo>
                    <a:pt x="222" y="97"/>
                  </a:lnTo>
                  <a:lnTo>
                    <a:pt x="248" y="203"/>
                  </a:lnTo>
                  <a:lnTo>
                    <a:pt x="337" y="194"/>
                  </a:lnTo>
                  <a:lnTo>
                    <a:pt x="266" y="256"/>
                  </a:lnTo>
                  <a:lnTo>
                    <a:pt x="293" y="344"/>
                  </a:lnTo>
                  <a:lnTo>
                    <a:pt x="222" y="283"/>
                  </a:lnTo>
                  <a:close/>
                </a:path>
              </a:pathLst>
            </a:custGeom>
            <a:solidFill>
              <a:schemeClr val="bg1"/>
            </a:solidFill>
            <a:ln>
              <a:solidFill>
                <a:schemeClr val="bg1"/>
              </a:solidFill>
            </a:ln>
            <a:effectLst/>
          </p:spPr>
          <p:txBody>
            <a:bodyPr wrap="none" lIns="91400" tIns="45700" rIns="91400" bIns="45700" anchor="ctr"/>
            <a:lstStyle/>
            <a:p>
              <a:pPr defTabSz="1827977">
                <a:defRPr/>
              </a:pPr>
              <a:endParaRPr lang="en-US" sz="3599">
                <a:solidFill>
                  <a:prstClr val="black"/>
                </a:solidFill>
                <a:latin typeface="Arial"/>
              </a:endParaRPr>
            </a:p>
          </p:txBody>
        </p:sp>
        <p:sp>
          <p:nvSpPr>
            <p:cNvPr id="21" name="Freeform 101">
              <a:extLst>
                <a:ext uri="{FF2B5EF4-FFF2-40B4-BE49-F238E27FC236}">
                  <a16:creationId xmlns:a16="http://schemas.microsoft.com/office/drawing/2014/main" id="{DC8F1B8F-5DE5-4BC8-9F71-3FF25BDFFCE7}"/>
                </a:ext>
              </a:extLst>
            </p:cNvPr>
            <p:cNvSpPr>
              <a:spLocks noChangeArrowheads="1"/>
            </p:cNvSpPr>
            <p:nvPr/>
          </p:nvSpPr>
          <p:spPr bwMode="auto">
            <a:xfrm>
              <a:off x="6931392" y="5924618"/>
              <a:ext cx="870022" cy="666575"/>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solidFill>
                <a:schemeClr val="bg1"/>
              </a:solidFill>
            </a:ln>
            <a:effectLst/>
          </p:spPr>
          <p:txBody>
            <a:bodyPr wrap="none" lIns="91400" tIns="45700" rIns="91400" bIns="45700" anchor="ctr"/>
            <a:lstStyle/>
            <a:p>
              <a:pPr defTabSz="1827977">
                <a:defRPr/>
              </a:pPr>
              <a:endParaRPr lang="en-US" sz="3599">
                <a:solidFill>
                  <a:prstClr val="black"/>
                </a:solidFill>
                <a:latin typeface="Arial"/>
              </a:endParaRPr>
            </a:p>
          </p:txBody>
        </p:sp>
        <p:sp>
          <p:nvSpPr>
            <p:cNvPr id="22" name="Freeform 102">
              <a:extLst>
                <a:ext uri="{FF2B5EF4-FFF2-40B4-BE49-F238E27FC236}">
                  <a16:creationId xmlns:a16="http://schemas.microsoft.com/office/drawing/2014/main" id="{350B8371-EF10-E0B3-360E-51C213880ECA}"/>
                </a:ext>
              </a:extLst>
            </p:cNvPr>
            <p:cNvSpPr>
              <a:spLocks noChangeArrowheads="1"/>
            </p:cNvSpPr>
            <p:nvPr/>
          </p:nvSpPr>
          <p:spPr bwMode="auto">
            <a:xfrm>
              <a:off x="17052399" y="5868276"/>
              <a:ext cx="863853" cy="777671"/>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solidFill>
                <a:schemeClr val="bg1"/>
              </a:solidFill>
            </a:ln>
            <a:effectLst/>
          </p:spPr>
          <p:txBody>
            <a:bodyPr wrap="none" lIns="91400" tIns="45700" rIns="91400" bIns="45700" anchor="ctr"/>
            <a:lstStyle/>
            <a:p>
              <a:pPr defTabSz="1827977">
                <a:defRPr/>
              </a:pPr>
              <a:endParaRPr lang="en-US" sz="3599" dirty="0">
                <a:solidFill>
                  <a:prstClr val="black"/>
                </a:solidFill>
                <a:latin typeface="Arial"/>
              </a:endParaRPr>
            </a:p>
          </p:txBody>
        </p:sp>
        <p:pic>
          <p:nvPicPr>
            <p:cNvPr id="23" name="Picture 22" descr="Map&#10;&#10;Description automatically generated">
              <a:extLst>
                <a:ext uri="{FF2B5EF4-FFF2-40B4-BE49-F238E27FC236}">
                  <a16:creationId xmlns:a16="http://schemas.microsoft.com/office/drawing/2014/main" id="{961FD0D8-A969-5F93-9EA6-99823D2D2130}"/>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4972" b="91989" l="9711" r="89463">
                          <a14:foregroundMark x1="42975" y1="9669" x2="42975" y2="9669"/>
                          <a14:foregroundMark x1="57645" y1="73757" x2="57645" y2="73757"/>
                          <a14:foregroundMark x1="67149" y1="89227" x2="67149" y2="89227"/>
                          <a14:foregroundMark x1="81405" y1="92265" x2="81405" y2="92265"/>
                          <a14:foregroundMark x1="84917" y1="86464" x2="84917" y2="86464"/>
                          <a14:foregroundMark x1="83471" y1="83149" x2="83471" y2="83149"/>
                          <a14:foregroundMark x1="83884" y1="83702" x2="83884" y2="83702"/>
                          <a14:foregroundMark x1="84298" y1="84530" x2="84298" y2="84530"/>
                          <a14:foregroundMark x1="66322" y1="58011" x2="66322" y2="58011"/>
                          <a14:foregroundMark x1="58884" y1="53591" x2="58884" y2="53591"/>
                          <a14:foregroundMark x1="47521" y1="53591" x2="47521" y2="53591"/>
                          <a14:foregroundMark x1="39669" y1="52762" x2="39669" y2="52762"/>
                          <a14:foregroundMark x1="40496" y1="49448" x2="40702" y2="49171"/>
                          <a14:foregroundMark x1="43595" y1="58287" x2="43595" y2="58287"/>
                          <a14:foregroundMark x1="45248" y1="59116" x2="45661" y2="58840"/>
                          <a14:foregroundMark x1="50826" y1="54420" x2="51033" y2="54420"/>
                          <a14:foregroundMark x1="54339" y1="46409" x2="54339" y2="46409"/>
                          <a14:foregroundMark x1="51653" y1="39227" x2="51653" y2="39227"/>
                          <a14:foregroundMark x1="51653" y1="33149" x2="51653" y2="33149"/>
                          <a14:foregroundMark x1="64876" y1="13536" x2="64876" y2="13536"/>
                          <a14:foregroundMark x1="63017" y1="19337" x2="63017" y2="19337"/>
                          <a14:foregroundMark x1="60331" y1="22652" x2="60331" y2="22652"/>
                          <a14:foregroundMark x1="57645" y1="25138" x2="57645" y2="25138"/>
                          <a14:foregroundMark x1="58471" y1="22928" x2="58471" y2="22928"/>
                          <a14:foregroundMark x1="58884" y1="24586" x2="58884" y2="24586"/>
                          <a14:foregroundMark x1="54339" y1="4972" x2="54339" y2="4972"/>
                          <a14:foregroundMark x1="27479" y1="46409" x2="27479" y2="46409"/>
                        </a14:backgroundRemoval>
                      </a14:imgEffect>
                    </a14:imgLayer>
                  </a14:imgProps>
                </a:ext>
                <a:ext uri="{28A0092B-C50C-407E-A947-70E740481C1C}">
                  <a14:useLocalDpi xmlns:a14="http://schemas.microsoft.com/office/drawing/2010/main" val="0"/>
                </a:ext>
              </a:extLst>
            </a:blip>
            <a:stretch>
              <a:fillRect/>
            </a:stretch>
          </p:blipFill>
          <p:spPr>
            <a:xfrm>
              <a:off x="9502666" y="5744622"/>
              <a:ext cx="5201767" cy="3890578"/>
            </a:xfrm>
            <a:prstGeom prst="rect">
              <a:avLst/>
            </a:prstGeom>
          </p:spPr>
        </p:pic>
        <p:sp>
          <p:nvSpPr>
            <p:cNvPr id="24" name="Star: 5 Points 23">
              <a:extLst>
                <a:ext uri="{FF2B5EF4-FFF2-40B4-BE49-F238E27FC236}">
                  <a16:creationId xmlns:a16="http://schemas.microsoft.com/office/drawing/2014/main" id="{B2194FC8-F525-7AF6-3516-F422E478E172}"/>
                </a:ext>
              </a:extLst>
            </p:cNvPr>
            <p:cNvSpPr/>
            <p:nvPr/>
          </p:nvSpPr>
          <p:spPr>
            <a:xfrm>
              <a:off x="13723620" y="9219547"/>
              <a:ext cx="180075" cy="180075"/>
            </a:xfrm>
            <a:prstGeom prst="star5">
              <a:avLst/>
            </a:prstGeom>
            <a:solidFill>
              <a:srgbClr val="04BFE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217"/>
              <a:endParaRPr lang="en-NZ" sz="1050">
                <a:solidFill>
                  <a:prstClr val="white"/>
                </a:solidFill>
                <a:latin typeface="Roboto Light"/>
              </a:endParaRPr>
            </a:p>
          </p:txBody>
        </p:sp>
      </p:grpSp>
      <p:pic>
        <p:nvPicPr>
          <p:cNvPr id="1026" name="Picture 2" descr="Established since 2003 | PMI Adelaide">
            <a:extLst>
              <a:ext uri="{FF2B5EF4-FFF2-40B4-BE49-F238E27FC236}">
                <a16:creationId xmlns:a16="http://schemas.microsoft.com/office/drawing/2014/main" id="{579BA10A-7619-C92F-10B0-BE4BDB12251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45935" y="5436788"/>
            <a:ext cx="1850068" cy="4678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MI New Zealand">
            <a:extLst>
              <a:ext uri="{FF2B5EF4-FFF2-40B4-BE49-F238E27FC236}">
                <a16:creationId xmlns:a16="http://schemas.microsoft.com/office/drawing/2014/main" id="{4B806F5C-1E26-F743-CC25-3A75CFAB720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23959" y="5436787"/>
            <a:ext cx="1196482" cy="4318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CRS | Project Management Institute">
            <a:extLst>
              <a:ext uri="{FF2B5EF4-FFF2-40B4-BE49-F238E27FC236}">
                <a16:creationId xmlns:a16="http://schemas.microsoft.com/office/drawing/2014/main" id="{E9843F7C-8852-504A-84AF-598CFF874F0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931948" y="5436787"/>
            <a:ext cx="1635390" cy="46787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85FF45A-2350-9FD5-13C3-9A5AC3634BC6}"/>
              </a:ext>
            </a:extLst>
          </p:cNvPr>
          <p:cNvSpPr txBox="1"/>
          <p:nvPr/>
        </p:nvSpPr>
        <p:spPr>
          <a:xfrm>
            <a:off x="8295360" y="4992885"/>
            <a:ext cx="1944800" cy="276999"/>
          </a:xfrm>
          <a:prstGeom prst="rect">
            <a:avLst/>
          </a:prstGeom>
          <a:noFill/>
        </p:spPr>
        <p:txBody>
          <a:bodyPr wrap="square">
            <a:spAutoFit/>
          </a:bodyPr>
          <a:lstStyle/>
          <a:p>
            <a:pPr defTabSz="914217"/>
            <a:r>
              <a:rPr lang="en-US" sz="1200" b="1" dirty="0">
                <a:solidFill>
                  <a:srgbClr val="1675BA"/>
                </a:solidFill>
                <a:latin typeface="Roboto Light"/>
              </a:rPr>
              <a:t>Chapter Partners</a:t>
            </a:r>
            <a:endParaRPr lang="en-NZ" sz="1200" dirty="0">
              <a:solidFill>
                <a:srgbClr val="000000"/>
              </a:solidFill>
              <a:latin typeface="Roboto Light"/>
            </a:endParaRPr>
          </a:p>
        </p:txBody>
      </p:sp>
      <p:sp>
        <p:nvSpPr>
          <p:cNvPr id="35" name="TextBox 34">
            <a:extLst>
              <a:ext uri="{FF2B5EF4-FFF2-40B4-BE49-F238E27FC236}">
                <a16:creationId xmlns:a16="http://schemas.microsoft.com/office/drawing/2014/main" id="{2CFA92F6-4765-90D2-9888-6AA07C41F793}"/>
              </a:ext>
            </a:extLst>
          </p:cNvPr>
          <p:cNvSpPr txBox="1"/>
          <p:nvPr/>
        </p:nvSpPr>
        <p:spPr>
          <a:xfrm>
            <a:off x="2594785" y="5140418"/>
            <a:ext cx="3202296" cy="1061829"/>
          </a:xfrm>
          <a:prstGeom prst="rect">
            <a:avLst/>
          </a:prstGeom>
          <a:noFill/>
        </p:spPr>
        <p:txBody>
          <a:bodyPr wrap="square">
            <a:spAutoFit/>
          </a:bodyPr>
          <a:lstStyle/>
          <a:p>
            <a:pPr defTabSz="914217"/>
            <a:r>
              <a:rPr lang="en-US" sz="1050" dirty="0">
                <a:solidFill>
                  <a:srgbClr val="000000"/>
                </a:solidFill>
                <a:latin typeface="Arial" panose="020B0604020202020204" pitchFamily="34" charset="0"/>
                <a:cs typeface="Arial" panose="020B0604020202020204" pitchFamily="34" charset="0"/>
              </a:rPr>
              <a:t>Ensure you are trained:</a:t>
            </a:r>
          </a:p>
          <a:p>
            <a:pPr marL="171450" indent="-171450" defTabSz="914217">
              <a:buFont typeface="Arial" panose="020B0604020202020204" pitchFamily="34" charset="0"/>
              <a:buChar char="•"/>
            </a:pPr>
            <a:r>
              <a:rPr lang="en-US" sz="1050" dirty="0">
                <a:solidFill>
                  <a:srgbClr val="000000"/>
                </a:solidFill>
                <a:latin typeface="Arial" panose="020B0604020202020204" pitchFamily="34" charset="0"/>
                <a:cs typeface="Arial" panose="020B0604020202020204" pitchFamily="34" charset="0"/>
              </a:rPr>
              <a:t>By an organization, you can trust</a:t>
            </a:r>
          </a:p>
          <a:p>
            <a:pPr marL="171450" indent="-171450" defTabSz="914217">
              <a:buFont typeface="Arial" panose="020B0604020202020204" pitchFamily="34" charset="0"/>
              <a:buChar char="•"/>
            </a:pPr>
            <a:r>
              <a:rPr lang="en-US" sz="1050" dirty="0">
                <a:solidFill>
                  <a:srgbClr val="000000"/>
                </a:solidFill>
                <a:latin typeface="Arial" panose="020B0604020202020204" pitchFamily="34" charset="0"/>
                <a:cs typeface="Arial" panose="020B0604020202020204" pitchFamily="34" charset="0"/>
              </a:rPr>
              <a:t>With high-quality PMI-developed course content</a:t>
            </a:r>
          </a:p>
          <a:p>
            <a:pPr marL="171450" indent="-171450" defTabSz="914217">
              <a:buFont typeface="Arial" panose="020B0604020202020204" pitchFamily="34" charset="0"/>
              <a:buChar char="•"/>
            </a:pPr>
            <a:r>
              <a:rPr lang="en-US" sz="1050" dirty="0">
                <a:solidFill>
                  <a:srgbClr val="000000"/>
                </a:solidFill>
                <a:latin typeface="Arial" panose="020B0604020202020204" pitchFamily="34" charset="0"/>
                <a:cs typeface="Arial" panose="020B0604020202020204" pitchFamily="34" charset="0"/>
              </a:rPr>
              <a:t>By PMI-approved, -vetted and –trained instructors</a:t>
            </a:r>
          </a:p>
          <a:p>
            <a:pPr defTabSz="914217"/>
            <a:endParaRPr lang="en-US" sz="1050" dirty="0">
              <a:solidFill>
                <a:srgbClr val="000000"/>
              </a:solidFill>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FDF86670-56AF-E99D-A418-A8F55BB54484}"/>
              </a:ext>
            </a:extLst>
          </p:cNvPr>
          <p:cNvCxnSpPr/>
          <p:nvPr/>
        </p:nvCxnSpPr>
        <p:spPr>
          <a:xfrm>
            <a:off x="889522" y="4812223"/>
            <a:ext cx="10370659" cy="0"/>
          </a:xfrm>
          <a:prstGeom prst="line">
            <a:avLst/>
          </a:prstGeom>
          <a:ln w="19050">
            <a:solidFill>
              <a:srgbClr val="1675BA"/>
            </a:solidFill>
          </a:ln>
        </p:spPr>
        <p:style>
          <a:lnRef idx="1">
            <a:schemeClr val="accent2"/>
          </a:lnRef>
          <a:fillRef idx="0">
            <a:schemeClr val="accent2"/>
          </a:fillRef>
          <a:effectRef idx="0">
            <a:schemeClr val="accent2"/>
          </a:effectRef>
          <a:fontRef idx="minor">
            <a:schemeClr val="tx1"/>
          </a:fontRef>
        </p:style>
      </p:cxnSp>
      <p:grpSp>
        <p:nvGrpSpPr>
          <p:cNvPr id="29" name="Group 28">
            <a:extLst>
              <a:ext uri="{FF2B5EF4-FFF2-40B4-BE49-F238E27FC236}">
                <a16:creationId xmlns:a16="http://schemas.microsoft.com/office/drawing/2014/main" id="{71E6CF4C-0CB7-CA50-6DCE-177C90771CDB}"/>
              </a:ext>
            </a:extLst>
          </p:cNvPr>
          <p:cNvGrpSpPr/>
          <p:nvPr/>
        </p:nvGrpSpPr>
        <p:grpSpPr>
          <a:xfrm>
            <a:off x="1410112" y="5097792"/>
            <a:ext cx="1066796" cy="1066798"/>
            <a:chOff x="3873117" y="10363011"/>
            <a:chExt cx="2133592" cy="2133596"/>
          </a:xfrm>
        </p:grpSpPr>
        <p:pic>
          <p:nvPicPr>
            <p:cNvPr id="34" name="Picture 33" descr="A picture containing logo&#10;&#10;Description automatically generated">
              <a:extLst>
                <a:ext uri="{FF2B5EF4-FFF2-40B4-BE49-F238E27FC236}">
                  <a16:creationId xmlns:a16="http://schemas.microsoft.com/office/drawing/2014/main" id="{83576DC7-8F9D-6EE6-BFF5-4481297D45F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73117" y="10363011"/>
              <a:ext cx="2133592" cy="2133596"/>
            </a:xfrm>
            <a:prstGeom prst="rect">
              <a:avLst/>
            </a:prstGeom>
          </p:spPr>
        </p:pic>
        <p:sp>
          <p:nvSpPr>
            <p:cNvPr id="27" name="Rectangle 26">
              <a:extLst>
                <a:ext uri="{FF2B5EF4-FFF2-40B4-BE49-F238E27FC236}">
                  <a16:creationId xmlns:a16="http://schemas.microsoft.com/office/drawing/2014/main" id="{ED61F059-404D-874D-AE33-30DD1F415C76}"/>
                </a:ext>
              </a:extLst>
            </p:cNvPr>
            <p:cNvSpPr/>
            <p:nvPr/>
          </p:nvSpPr>
          <p:spPr>
            <a:xfrm>
              <a:off x="5425440" y="11180064"/>
              <a:ext cx="134112" cy="49973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NZ">
                <a:solidFill>
                  <a:prstClr val="white"/>
                </a:solidFill>
                <a:latin typeface="Roboto Light"/>
              </a:endParaRPr>
            </a:p>
          </p:txBody>
        </p:sp>
        <p:sp>
          <p:nvSpPr>
            <p:cNvPr id="28" name="Rectangle 27">
              <a:extLst>
                <a:ext uri="{FF2B5EF4-FFF2-40B4-BE49-F238E27FC236}">
                  <a16:creationId xmlns:a16="http://schemas.microsoft.com/office/drawing/2014/main" id="{331AE0D2-70E5-393E-B18E-D8A5DD8350AE}"/>
                </a:ext>
              </a:extLst>
            </p:cNvPr>
            <p:cNvSpPr/>
            <p:nvPr/>
          </p:nvSpPr>
          <p:spPr>
            <a:xfrm>
              <a:off x="4328644" y="11216342"/>
              <a:ext cx="134112" cy="49973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NZ">
                <a:solidFill>
                  <a:prstClr val="white"/>
                </a:solidFill>
                <a:latin typeface="Roboto Light"/>
              </a:endParaRPr>
            </a:p>
          </p:txBody>
        </p:sp>
      </p:grpSp>
    </p:spTree>
    <p:extLst>
      <p:ext uri="{BB962C8B-B14F-4D97-AF65-F5344CB8AC3E}">
        <p14:creationId xmlns:p14="http://schemas.microsoft.com/office/powerpoint/2010/main" val="885394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2E286D-1073-6FA3-5E87-CF7906B6B66A}"/>
              </a:ext>
            </a:extLst>
          </p:cNvPr>
          <p:cNvSpPr>
            <a:spLocks noGrp="1"/>
          </p:cNvSpPr>
          <p:nvPr>
            <p:ph idx="1"/>
          </p:nvPr>
        </p:nvSpPr>
        <p:spPr/>
        <p:txBody>
          <a:bodyPr/>
          <a:lstStyle/>
          <a:p>
            <a:pPr marL="342900" indent="-342900">
              <a:buFont typeface="Arial" panose="020B0604020202020204" pitchFamily="34" charset="0"/>
              <a:buChar char="•"/>
            </a:pPr>
            <a:r>
              <a:rPr lang="en-NZ" dirty="0"/>
              <a:t>PMP</a:t>
            </a:r>
            <a:r>
              <a:rPr lang="en-NZ" baseline="30000" dirty="0"/>
              <a:t>®</a:t>
            </a:r>
            <a:r>
              <a:rPr lang="en-NZ" dirty="0"/>
              <a:t>, CAPM</a:t>
            </a:r>
            <a:r>
              <a:rPr lang="en-NZ" sz="2200" baseline="30000" dirty="0"/>
              <a:t>®</a:t>
            </a:r>
            <a:r>
              <a:rPr lang="en-NZ" dirty="0"/>
              <a:t>, PMI-ACP</a:t>
            </a:r>
            <a:r>
              <a:rPr lang="en-NZ" baseline="30000" dirty="0"/>
              <a:t>®</a:t>
            </a:r>
            <a:r>
              <a:rPr lang="en-NZ" dirty="0"/>
              <a:t>, BICT, GDipPM</a:t>
            </a:r>
          </a:p>
          <a:p>
            <a:pPr marL="342900" indent="-342900">
              <a:buFont typeface="Arial" panose="020B0604020202020204" pitchFamily="34" charset="0"/>
              <a:buChar char="•"/>
            </a:pPr>
            <a:r>
              <a:rPr lang="en-NZ" dirty="0"/>
              <a:t>Experience – Teaching and Practicing</a:t>
            </a:r>
          </a:p>
          <a:p>
            <a:pPr marL="342900" indent="-342900">
              <a:buFont typeface="Arial" panose="020B0604020202020204" pitchFamily="34" charset="0"/>
              <a:buChar char="•"/>
            </a:pPr>
            <a:r>
              <a:rPr lang="en-NZ" dirty="0"/>
              <a:t>Volunteering</a:t>
            </a:r>
          </a:p>
          <a:p>
            <a:pPr marL="342900" indent="-342900">
              <a:buFont typeface="Arial" panose="020B0604020202020204" pitchFamily="34" charset="0"/>
              <a:buChar char="•"/>
            </a:pPr>
            <a:r>
              <a:rPr lang="en-NZ" dirty="0"/>
              <a:t>Personal Interests</a:t>
            </a:r>
          </a:p>
          <a:p>
            <a:pPr marL="342900" indent="-342900">
              <a:buFont typeface="Arial" panose="020B0604020202020204" pitchFamily="34" charset="0"/>
              <a:buChar char="•"/>
            </a:pPr>
            <a:r>
              <a:rPr lang="en-NZ" dirty="0"/>
              <a:t>Family</a:t>
            </a:r>
          </a:p>
          <a:p>
            <a:endParaRPr lang="en-NZ" dirty="0"/>
          </a:p>
          <a:p>
            <a:pPr marL="342900" indent="-342900">
              <a:buFont typeface="Arial" panose="020B0604020202020204" pitchFamily="34" charset="0"/>
              <a:buChar char="•"/>
            </a:pPr>
            <a:r>
              <a:rPr lang="en-NZ" dirty="0"/>
              <a:t>Contact me:</a:t>
            </a:r>
          </a:p>
          <a:p>
            <a:pPr marL="800009" lvl="1" indent="-342900">
              <a:buFont typeface="Arial" panose="020B0604020202020204" pitchFamily="34" charset="0"/>
              <a:buChar char="•"/>
            </a:pPr>
            <a:r>
              <a:rPr lang="en-NZ" dirty="0">
                <a:hlinkClick r:id="rId2"/>
              </a:rPr>
              <a:t>mike@millpond.co.nz</a:t>
            </a:r>
            <a:r>
              <a:rPr lang="en-NZ" dirty="0"/>
              <a:t> </a:t>
            </a:r>
          </a:p>
          <a:p>
            <a:pPr marL="800009" lvl="1" indent="-342900">
              <a:buFont typeface="Arial" panose="020B0604020202020204" pitchFamily="34" charset="0"/>
              <a:buChar char="•"/>
            </a:pPr>
            <a:r>
              <a:rPr lang="en-NZ" dirty="0">
                <a:hlinkClick r:id="rId3"/>
              </a:rPr>
              <a:t>linkedin.com/in/</a:t>
            </a:r>
            <a:r>
              <a:rPr lang="en-NZ" dirty="0" err="1">
                <a:hlinkClick r:id="rId3"/>
              </a:rPr>
              <a:t>mikeroberts</a:t>
            </a:r>
            <a:r>
              <a:rPr lang="en-NZ" dirty="0">
                <a:hlinkClick r:id="rId3"/>
              </a:rPr>
              <a:t>/ </a:t>
            </a:r>
            <a:endParaRPr lang="en-NZ" dirty="0"/>
          </a:p>
          <a:p>
            <a:pPr marL="800009" lvl="1" indent="-342900">
              <a:buFont typeface="Arial" panose="020B0604020202020204" pitchFamily="34" charset="0"/>
              <a:buChar char="•"/>
            </a:pPr>
            <a:r>
              <a:rPr lang="en-NZ" dirty="0"/>
              <a:t>+64 27 365 7550</a:t>
            </a:r>
          </a:p>
          <a:p>
            <a:pPr marL="342900" indent="-342900">
              <a:buFont typeface="Arial" panose="020B0604020202020204" pitchFamily="34" charset="0"/>
              <a:buChar char="•"/>
            </a:pPr>
            <a:endParaRPr lang="en-NZ" dirty="0"/>
          </a:p>
          <a:p>
            <a:endParaRPr lang="en-NZ" dirty="0"/>
          </a:p>
        </p:txBody>
      </p:sp>
      <p:sp>
        <p:nvSpPr>
          <p:cNvPr id="3" name="Title 2">
            <a:extLst>
              <a:ext uri="{FF2B5EF4-FFF2-40B4-BE49-F238E27FC236}">
                <a16:creationId xmlns:a16="http://schemas.microsoft.com/office/drawing/2014/main" id="{1439F023-8C14-DEDB-6A78-A4A37711D000}"/>
              </a:ext>
            </a:extLst>
          </p:cNvPr>
          <p:cNvSpPr>
            <a:spLocks noGrp="1"/>
          </p:cNvSpPr>
          <p:nvPr>
            <p:ph type="title"/>
          </p:nvPr>
        </p:nvSpPr>
        <p:spPr/>
        <p:txBody>
          <a:bodyPr>
            <a:normAutofit fontScale="90000"/>
          </a:bodyPr>
          <a:lstStyle/>
          <a:p>
            <a:r>
              <a:rPr lang="en-NZ" dirty="0"/>
              <a:t>Mike Roberts</a:t>
            </a:r>
          </a:p>
        </p:txBody>
      </p:sp>
      <p:pic>
        <p:nvPicPr>
          <p:cNvPr id="4" name="Picture 3" descr="A close up of a truck&#10;&#10;Description automatically generated">
            <a:extLst>
              <a:ext uri="{FF2B5EF4-FFF2-40B4-BE49-F238E27FC236}">
                <a16:creationId xmlns:a16="http://schemas.microsoft.com/office/drawing/2014/main" id="{C699871F-8EB3-C57F-C70F-ABB67C48CF4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91798">
            <a:off x="7292459" y="262675"/>
            <a:ext cx="4075267" cy="3056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wooden bridge&#10;&#10;Description automatically generated">
            <a:extLst>
              <a:ext uri="{FF2B5EF4-FFF2-40B4-BE49-F238E27FC236}">
                <a16:creationId xmlns:a16="http://schemas.microsoft.com/office/drawing/2014/main" id="{4B837FFC-D395-A9A4-6B31-7420694EA26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01988" y="3185563"/>
            <a:ext cx="4215566" cy="28103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A family posing with a dog&#10;&#10;Description automatically generated with medium confidence">
            <a:extLst>
              <a:ext uri="{FF2B5EF4-FFF2-40B4-BE49-F238E27FC236}">
                <a16:creationId xmlns:a16="http://schemas.microsoft.com/office/drawing/2014/main" id="{8CB91EE8-53F4-5D6D-A868-41E8327D52F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415644">
            <a:off x="9023773" y="2935194"/>
            <a:ext cx="2483854" cy="33111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6597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Effect transition="in" filter="fade">
                                      <p:cBhvr>
                                        <p:cTn id="45"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06A93C6C-F770-1820-6041-7FE25E49095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88" y="0"/>
            <a:ext cx="6858000" cy="6858000"/>
          </a:xfrm>
          <a:prstGeom prst="rect">
            <a:avLst/>
          </a:prstGeom>
        </p:spPr>
      </p:pic>
      <p:sp>
        <p:nvSpPr>
          <p:cNvPr id="3" name="Title 2">
            <a:extLst>
              <a:ext uri="{FF2B5EF4-FFF2-40B4-BE49-F238E27FC236}">
                <a16:creationId xmlns:a16="http://schemas.microsoft.com/office/drawing/2014/main" id="{EA4D32A6-E886-ABE8-C931-0916190B9E7B}"/>
              </a:ext>
            </a:extLst>
          </p:cNvPr>
          <p:cNvSpPr>
            <a:spLocks noGrp="1"/>
          </p:cNvSpPr>
          <p:nvPr>
            <p:ph type="title"/>
          </p:nvPr>
        </p:nvSpPr>
        <p:spPr>
          <a:xfrm>
            <a:off x="7002118" y="2251274"/>
            <a:ext cx="5021906" cy="2043833"/>
          </a:xfrm>
        </p:spPr>
        <p:txBody>
          <a:bodyPr>
            <a:normAutofit fontScale="90000"/>
          </a:bodyPr>
          <a:lstStyle/>
          <a:p>
            <a:pPr algn="ctr"/>
            <a:r>
              <a:rPr lang="en-US" dirty="0"/>
              <a:t>1x Free Registration</a:t>
            </a:r>
            <a:br>
              <a:rPr lang="en-US" dirty="0"/>
            </a:br>
            <a:br>
              <a:rPr lang="en-US" dirty="0">
                <a:solidFill>
                  <a:schemeClr val="accent2"/>
                </a:solidFill>
              </a:rPr>
            </a:br>
            <a:r>
              <a:rPr lang="en-US" dirty="0">
                <a:solidFill>
                  <a:schemeClr val="accent2"/>
                </a:solidFill>
              </a:rPr>
              <a:t>2023 PMP Live Virtual</a:t>
            </a:r>
            <a:br>
              <a:rPr lang="en-US" dirty="0">
                <a:solidFill>
                  <a:schemeClr val="accent2"/>
                </a:solidFill>
              </a:rPr>
            </a:br>
            <a:r>
              <a:rPr lang="en-US" dirty="0">
                <a:solidFill>
                  <a:schemeClr val="accent2"/>
                </a:solidFill>
              </a:rPr>
              <a:t>Training Course</a:t>
            </a:r>
            <a:br>
              <a:rPr lang="en-US" dirty="0"/>
            </a:br>
            <a:br>
              <a:rPr lang="en-US" dirty="0"/>
            </a:br>
            <a:r>
              <a:rPr lang="en-US" dirty="0"/>
              <a:t>Valued at $1,999</a:t>
            </a:r>
            <a:endParaRPr lang="en-NZ" dirty="0"/>
          </a:p>
        </p:txBody>
      </p:sp>
      <p:sp>
        <p:nvSpPr>
          <p:cNvPr id="7" name="TextBox 6">
            <a:extLst>
              <a:ext uri="{FF2B5EF4-FFF2-40B4-BE49-F238E27FC236}">
                <a16:creationId xmlns:a16="http://schemas.microsoft.com/office/drawing/2014/main" id="{13032B57-1204-F37F-4C9E-18611DD4BE2F}"/>
              </a:ext>
            </a:extLst>
          </p:cNvPr>
          <p:cNvSpPr txBox="1"/>
          <p:nvPr/>
        </p:nvSpPr>
        <p:spPr>
          <a:xfrm>
            <a:off x="315507" y="6110279"/>
            <a:ext cx="6333186" cy="923330"/>
          </a:xfrm>
          <a:prstGeom prst="rect">
            <a:avLst/>
          </a:prstGeom>
          <a:noFill/>
        </p:spPr>
        <p:txBody>
          <a:bodyPr wrap="square">
            <a:spAutoFit/>
          </a:bodyPr>
          <a:lstStyle/>
          <a:p>
            <a:pPr algn="ctr" defTabSz="914217"/>
            <a:r>
              <a:rPr lang="en-NZ" sz="2700" b="1" dirty="0">
                <a:solidFill>
                  <a:prstClr val="white"/>
                </a:solidFill>
                <a:latin typeface="Roboto Light"/>
                <a:hlinkClick r:id="rId3">
                  <a:extLst>
                    <a:ext uri="{A12FA001-AC4F-418D-AE19-62706E023703}">
                      <ahyp:hlinkClr xmlns:ahyp="http://schemas.microsoft.com/office/drawing/2018/hyperlinkcolor" val="tx"/>
                    </a:ext>
                  </a:extLst>
                </a:hlinkClick>
              </a:rPr>
              <a:t>https://forms.office.com/r/QwPMxYVjby</a:t>
            </a:r>
            <a:endParaRPr lang="en-US" sz="2700" b="1" dirty="0">
              <a:solidFill>
                <a:prstClr val="white"/>
              </a:solidFill>
              <a:latin typeface="Roboto Light"/>
            </a:endParaRPr>
          </a:p>
          <a:p>
            <a:pPr algn="ctr" defTabSz="914217"/>
            <a:endParaRPr lang="en-NZ" sz="2700" b="1" dirty="0">
              <a:solidFill>
                <a:prstClr val="white"/>
              </a:solidFill>
              <a:latin typeface="Roboto Light"/>
            </a:endParaRPr>
          </a:p>
        </p:txBody>
      </p:sp>
    </p:spTree>
    <p:extLst>
      <p:ext uri="{BB962C8B-B14F-4D97-AF65-F5344CB8AC3E}">
        <p14:creationId xmlns:p14="http://schemas.microsoft.com/office/powerpoint/2010/main" val="2696055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A20019-6BE0-ACB8-4D02-E7C958A6754B}"/>
              </a:ext>
            </a:extLst>
          </p:cNvPr>
          <p:cNvSpPr>
            <a:spLocks noGrp="1"/>
          </p:cNvSpPr>
          <p:nvPr>
            <p:ph type="body" sz="quarter" idx="11"/>
          </p:nvPr>
        </p:nvSpPr>
        <p:spPr/>
        <p:txBody>
          <a:bodyPr/>
          <a:lstStyle/>
          <a:p>
            <a:r>
              <a:rPr lang="en-NZ" dirty="0"/>
              <a:t>Authentic Leadership</a:t>
            </a:r>
          </a:p>
        </p:txBody>
      </p:sp>
      <p:sp>
        <p:nvSpPr>
          <p:cNvPr id="3" name="Text Placeholder 2">
            <a:extLst>
              <a:ext uri="{FF2B5EF4-FFF2-40B4-BE49-F238E27FC236}">
                <a16:creationId xmlns:a16="http://schemas.microsoft.com/office/drawing/2014/main" id="{C1BEAB6B-1491-A062-0CC3-133B1A1B9E1B}"/>
              </a:ext>
            </a:extLst>
          </p:cNvPr>
          <p:cNvSpPr>
            <a:spLocks noGrp="1"/>
          </p:cNvSpPr>
          <p:nvPr>
            <p:ph type="body" sz="quarter" idx="12"/>
          </p:nvPr>
        </p:nvSpPr>
        <p:spPr/>
        <p:txBody>
          <a:bodyPr/>
          <a:lstStyle/>
          <a:p>
            <a:endParaRPr lang="en-NZ"/>
          </a:p>
        </p:txBody>
      </p:sp>
      <p:pic>
        <p:nvPicPr>
          <p:cNvPr id="2" name="Picture 1" descr="Qr code&#10;&#10;Description automatically generated">
            <a:extLst>
              <a:ext uri="{FF2B5EF4-FFF2-40B4-BE49-F238E27FC236}">
                <a16:creationId xmlns:a16="http://schemas.microsoft.com/office/drawing/2014/main" id="{B6DE1C02-B5D6-A30F-9691-D73DE8A9CAB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1248750" y="27296"/>
            <a:ext cx="911390" cy="907576"/>
          </a:xfrm>
          <a:prstGeom prst="rect">
            <a:avLst/>
          </a:prstGeom>
        </p:spPr>
      </p:pic>
    </p:spTree>
    <p:extLst>
      <p:ext uri="{BB962C8B-B14F-4D97-AF65-F5344CB8AC3E}">
        <p14:creationId xmlns:p14="http://schemas.microsoft.com/office/powerpoint/2010/main" val="3922376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Mentimeter - Interactive Presentations">
                <a:extLst>
                  <a:ext uri="{FF2B5EF4-FFF2-40B4-BE49-F238E27FC236}">
                    <a16:creationId xmlns:a16="http://schemas.microsoft.com/office/drawing/2014/main" id="{459000D9-933E-C919-B786-7553FAC24B38}"/>
                  </a:ext>
                </a:extLst>
              </p:cNvPr>
              <p:cNvGraphicFramePr>
                <a:graphicFrameLocks noGrp="1"/>
              </p:cNvGraphicFramePr>
              <p:nvPr>
                <p:ph idx="1"/>
              </p:nvPr>
            </p:nvGraphicFramePr>
            <p:xfrm>
              <a:off x="1418264" y="109471"/>
              <a:ext cx="9525000" cy="596664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ntent Placeholder 3" title="Mentimeter - Interactive Presentations">
                <a:extLst>
                  <a:ext uri="{FF2B5EF4-FFF2-40B4-BE49-F238E27FC236}">
                    <a16:creationId xmlns:a16="http://schemas.microsoft.com/office/drawing/2014/main" id="{459000D9-933E-C919-B786-7553FAC24B38}"/>
                  </a:ext>
                </a:extLst>
              </p:cNvPr>
              <p:cNvPicPr>
                <a:picLocks noGrp="1" noRot="1" noChangeAspect="1" noMove="1" noResize="1" noEditPoints="1" noAdjustHandles="1" noChangeArrowheads="1" noChangeShapeType="1"/>
              </p:cNvPicPr>
              <p:nvPr/>
            </p:nvPicPr>
            <p:blipFill>
              <a:blip r:embed="rId3"/>
              <a:stretch>
                <a:fillRect/>
              </a:stretch>
            </p:blipFill>
            <p:spPr>
              <a:xfrm>
                <a:off x="1418264" y="109471"/>
                <a:ext cx="9525000" cy="5966643"/>
              </a:xfrm>
              <a:prstGeom prst="rect">
                <a:avLst/>
              </a:prstGeom>
            </p:spPr>
          </p:pic>
        </mc:Fallback>
      </mc:AlternateContent>
      <p:pic>
        <p:nvPicPr>
          <p:cNvPr id="3" name="Picture 2" descr="Qr code&#10;&#10;Description automatically generated">
            <a:extLst>
              <a:ext uri="{FF2B5EF4-FFF2-40B4-BE49-F238E27FC236}">
                <a16:creationId xmlns:a16="http://schemas.microsoft.com/office/drawing/2014/main" id="{0709BB68-2880-72E8-C448-73BCB6C70AE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1248750" y="27296"/>
            <a:ext cx="911390" cy="907576"/>
          </a:xfrm>
          <a:prstGeom prst="rect">
            <a:avLst/>
          </a:prstGeom>
        </p:spPr>
      </p:pic>
    </p:spTree>
    <p:extLst>
      <p:ext uri="{BB962C8B-B14F-4D97-AF65-F5344CB8AC3E}">
        <p14:creationId xmlns:p14="http://schemas.microsoft.com/office/powerpoint/2010/main" val="3720316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A941-588A-4B63-90BA-B9604888D154}"/>
              </a:ext>
            </a:extLst>
          </p:cNvPr>
          <p:cNvSpPr>
            <a:spLocks noGrp="1"/>
          </p:cNvSpPr>
          <p:nvPr>
            <p:ph type="title"/>
          </p:nvPr>
        </p:nvSpPr>
        <p:spPr>
          <a:xfrm>
            <a:off x="334963" y="1517650"/>
            <a:ext cx="5705475" cy="377825"/>
          </a:xfrm>
        </p:spPr>
        <p:txBody>
          <a:bodyPr rtlCol="0">
            <a:noAutofit/>
          </a:bodyPr>
          <a:lstStyle/>
          <a:p>
            <a:pPr eaLnBrk="1" fontAlgn="auto" hangingPunct="1">
              <a:spcAft>
                <a:spcPts val="0"/>
              </a:spcAft>
              <a:defRPr/>
            </a:pPr>
            <a:r>
              <a:rPr lang="en-US" sz="4000" b="1">
                <a:solidFill>
                  <a:srgbClr val="00B0F0"/>
                </a:solidFill>
                <a:latin typeface="Calibri" panose="020F0502020204030204" pitchFamily="34" charset="0"/>
                <a:cs typeface="Calibri" panose="020F0502020204030204" pitchFamily="34" charset="0"/>
              </a:rPr>
              <a:t>Agenda</a:t>
            </a:r>
          </a:p>
        </p:txBody>
      </p:sp>
      <p:sp>
        <p:nvSpPr>
          <p:cNvPr id="10243" name="Slide Number Placeholder 11">
            <a:extLst>
              <a:ext uri="{FF2B5EF4-FFF2-40B4-BE49-F238E27FC236}">
                <a16:creationId xmlns:a16="http://schemas.microsoft.com/office/drawing/2014/main" id="{51948419-2595-46FA-A728-1568B5B44F78}"/>
              </a:ext>
            </a:extLst>
          </p:cNvPr>
          <p:cNvSpPr>
            <a:spLocks noGrp="1" noChangeArrowheads="1"/>
          </p:cNvSpPr>
          <p:nvPr>
            <p:ph type="sldNum" sz="quarter" idx="16"/>
          </p:nvPr>
        </p:nvSpPr>
        <p:spPr bwMode="auto">
          <a:xfrm>
            <a:off x="9144000"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5437DB4-649D-443B-A27A-DAE4FB50E4D4}" type="slidenum">
              <a:rPr lang="en-US" altLang="en-US" sz="1200" smtClean="0">
                <a:solidFill>
                  <a:srgbClr val="898989"/>
                </a:solidFill>
              </a:rPr>
              <a:pPr>
                <a:lnSpc>
                  <a:spcPct val="100000"/>
                </a:lnSpc>
                <a:spcBef>
                  <a:spcPct val="0"/>
                </a:spcBef>
                <a:buFontTx/>
                <a:buNone/>
              </a:pPr>
              <a:t>3</a:t>
            </a:fld>
            <a:endParaRPr lang="en-US" altLang="en-US" sz="1200">
              <a:solidFill>
                <a:srgbClr val="898989"/>
              </a:solidFill>
            </a:endParaRPr>
          </a:p>
        </p:txBody>
      </p:sp>
      <p:sp>
        <p:nvSpPr>
          <p:cNvPr id="11" name="Rectangle 10">
            <a:extLst>
              <a:ext uri="{FF2B5EF4-FFF2-40B4-BE49-F238E27FC236}">
                <a16:creationId xmlns:a16="http://schemas.microsoft.com/office/drawing/2014/main" id="{B5E9DCE6-A6C8-4EDA-B662-B7AFC245DC21}"/>
              </a:ext>
            </a:extLst>
          </p:cNvPr>
          <p:cNvSpPr/>
          <p:nvPr/>
        </p:nvSpPr>
        <p:spPr>
          <a:xfrm>
            <a:off x="184150" y="6189663"/>
            <a:ext cx="685800"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3" name="Picture 2" descr="Text&#10;&#10;Description automatically generated">
            <a:extLst>
              <a:ext uri="{FF2B5EF4-FFF2-40B4-BE49-F238E27FC236}">
                <a16:creationId xmlns:a16="http://schemas.microsoft.com/office/drawing/2014/main" id="{53283B79-483F-5A57-8301-E70EEA2707CD}"/>
              </a:ext>
            </a:extLst>
          </p:cNvPr>
          <p:cNvPicPr>
            <a:picLocks noChangeAspect="1"/>
          </p:cNvPicPr>
          <p:nvPr/>
        </p:nvPicPr>
        <p:blipFill>
          <a:blip r:embed="rId3"/>
          <a:stretch>
            <a:fillRect/>
          </a:stretch>
        </p:blipFill>
        <p:spPr>
          <a:xfrm>
            <a:off x="38449" y="10864"/>
            <a:ext cx="3719635" cy="1331238"/>
          </a:xfrm>
          <a:prstGeom prst="rect">
            <a:avLst/>
          </a:prstGeom>
        </p:spPr>
      </p:pic>
      <p:graphicFrame>
        <p:nvGraphicFramePr>
          <p:cNvPr id="4" name="Table 3">
            <a:extLst>
              <a:ext uri="{FF2B5EF4-FFF2-40B4-BE49-F238E27FC236}">
                <a16:creationId xmlns:a16="http://schemas.microsoft.com/office/drawing/2014/main" id="{510D7AAD-D32F-9B42-58FD-0D3001230ED6}"/>
              </a:ext>
            </a:extLst>
          </p:cNvPr>
          <p:cNvGraphicFramePr>
            <a:graphicFrameLocks noGrp="1"/>
          </p:cNvGraphicFramePr>
          <p:nvPr>
            <p:extLst>
              <p:ext uri="{D42A27DB-BD31-4B8C-83A1-F6EECF244321}">
                <p14:modId xmlns:p14="http://schemas.microsoft.com/office/powerpoint/2010/main" val="1032530562"/>
              </p:ext>
            </p:extLst>
          </p:nvPr>
        </p:nvGraphicFramePr>
        <p:xfrm>
          <a:off x="419100" y="2098675"/>
          <a:ext cx="10861476" cy="3434349"/>
        </p:xfrm>
        <a:graphic>
          <a:graphicData uri="http://schemas.openxmlformats.org/drawingml/2006/table">
            <a:tbl>
              <a:tblPr bandRow="1">
                <a:tableStyleId>{125E5076-3810-47DD-B79F-674D7AD40C01}</a:tableStyleId>
              </a:tblPr>
              <a:tblGrid>
                <a:gridCol w="6095076">
                  <a:extLst>
                    <a:ext uri="{9D8B030D-6E8A-4147-A177-3AD203B41FA5}">
                      <a16:colId xmlns:a16="http://schemas.microsoft.com/office/drawing/2014/main" val="20000"/>
                    </a:ext>
                  </a:extLst>
                </a:gridCol>
                <a:gridCol w="4766400">
                  <a:extLst>
                    <a:ext uri="{9D8B030D-6E8A-4147-A177-3AD203B41FA5}">
                      <a16:colId xmlns:a16="http://schemas.microsoft.com/office/drawing/2014/main" val="20001"/>
                    </a:ext>
                  </a:extLst>
                </a:gridCol>
              </a:tblGrid>
              <a:tr h="570496">
                <a:tc>
                  <a:txBody>
                    <a:bodyPr/>
                    <a:lstStyle/>
                    <a:p>
                      <a:r>
                        <a:rPr lang="en-US" sz="1800" b="1">
                          <a:solidFill>
                            <a:schemeClr val="bg1"/>
                          </a:solidFill>
                        </a:rPr>
                        <a:t>Registration and Networking </a:t>
                      </a:r>
                      <a:r>
                        <a:rPr lang="en-US" sz="1800" b="0" i="1">
                          <a:solidFill>
                            <a:schemeClr val="bg1"/>
                          </a:solidFill>
                        </a:rPr>
                        <a:t>(Including drinks &amp; nibbles)</a:t>
                      </a:r>
                    </a:p>
                  </a:txBody>
                  <a:tcPr anchor="ctr"/>
                </a:tc>
                <a:tc>
                  <a:txBody>
                    <a:bodyPr/>
                    <a:lstStyle/>
                    <a:p>
                      <a:pPr algn="ctr"/>
                      <a:r>
                        <a:rPr lang="en-US" sz="1800" b="1">
                          <a:solidFill>
                            <a:schemeClr val="bg1"/>
                          </a:solidFill>
                        </a:rPr>
                        <a:t>5:00 pm to 6:00 pm</a:t>
                      </a:r>
                    </a:p>
                  </a:txBody>
                  <a:tcPr anchor="ctr"/>
                </a:tc>
                <a:extLst>
                  <a:ext uri="{0D108BD9-81ED-4DB2-BD59-A6C34878D82A}">
                    <a16:rowId xmlns:a16="http://schemas.microsoft.com/office/drawing/2014/main" val="10000"/>
                  </a:ext>
                </a:extLst>
              </a:tr>
              <a:tr h="570496">
                <a:tc>
                  <a:txBody>
                    <a:bodyPr/>
                    <a:lstStyle/>
                    <a:p>
                      <a:r>
                        <a:rPr lang="en-US" sz="1800" b="1">
                          <a:solidFill>
                            <a:schemeClr val="bg1"/>
                          </a:solidFill>
                        </a:rPr>
                        <a:t>Welcome and Introductions</a:t>
                      </a:r>
                    </a:p>
                  </a:txBody>
                  <a:tcPr anchor="ctr"/>
                </a:tc>
                <a:tc>
                  <a:txBody>
                    <a:bodyPr/>
                    <a:lstStyle/>
                    <a:p>
                      <a:pPr algn="ctr"/>
                      <a:r>
                        <a:rPr lang="en-US" sz="1800" b="1">
                          <a:solidFill>
                            <a:schemeClr val="bg1"/>
                          </a:solidFill>
                        </a:rPr>
                        <a:t>6:00 pm to 6:10 pm</a:t>
                      </a:r>
                    </a:p>
                  </a:txBody>
                  <a:tcPr anchor="ctr"/>
                </a:tc>
                <a:extLst>
                  <a:ext uri="{0D108BD9-81ED-4DB2-BD59-A6C34878D82A}">
                    <a16:rowId xmlns:a16="http://schemas.microsoft.com/office/drawing/2014/main" val="10001"/>
                  </a:ext>
                </a:extLst>
              </a:tr>
              <a:tr h="581869">
                <a:tc>
                  <a:txBody>
                    <a:bodyPr/>
                    <a:lstStyle/>
                    <a:p>
                      <a:r>
                        <a:rPr lang="en-GB" sz="1800" b="1">
                          <a:solidFill>
                            <a:schemeClr val="bg1"/>
                          </a:solidFill>
                        </a:rPr>
                        <a:t>A</a:t>
                      </a:r>
                      <a:r>
                        <a:rPr lang="en-AU" sz="1800" b="1">
                          <a:solidFill>
                            <a:schemeClr val="bg1"/>
                          </a:solidFill>
                        </a:rPr>
                        <a:t>GM and Q&amp;A</a:t>
                      </a:r>
                      <a:endParaRPr lang="en-US" sz="1800" b="1">
                        <a:solidFill>
                          <a:schemeClr val="bg1"/>
                        </a:solidFill>
                      </a:endParaRPr>
                    </a:p>
                  </a:txBody>
                  <a:tcPr anchor="ctr"/>
                </a:tc>
                <a:tc>
                  <a:txBody>
                    <a:bodyPr/>
                    <a:lstStyle/>
                    <a:p>
                      <a:pPr algn="ctr"/>
                      <a:r>
                        <a:rPr lang="en-US" sz="1800" b="1">
                          <a:solidFill>
                            <a:schemeClr val="bg1"/>
                          </a:solidFill>
                        </a:rPr>
                        <a:t>6:10 pm – 7:00 pm</a:t>
                      </a:r>
                    </a:p>
                  </a:txBody>
                  <a:tcPr anchor="ctr"/>
                </a:tc>
                <a:extLst>
                  <a:ext uri="{0D108BD9-81ED-4DB2-BD59-A6C34878D82A}">
                    <a16:rowId xmlns:a16="http://schemas.microsoft.com/office/drawing/2014/main" val="10002"/>
                  </a:ext>
                </a:extLst>
              </a:tr>
              <a:tr h="570496">
                <a:tc>
                  <a:txBody>
                    <a:bodyPr/>
                    <a:lstStyle/>
                    <a:p>
                      <a:r>
                        <a:rPr lang="en-US" sz="1800" b="1">
                          <a:solidFill>
                            <a:schemeClr val="bg1"/>
                          </a:solidFill>
                        </a:rPr>
                        <a:t>Guest Presenter – Mike Roberts, Millpond</a:t>
                      </a:r>
                    </a:p>
                  </a:txBody>
                  <a:tcPr anchor="ctr"/>
                </a:tc>
                <a:tc>
                  <a:txBody>
                    <a:bodyPr/>
                    <a:lstStyle/>
                    <a:p>
                      <a:pPr algn="ctr"/>
                      <a:r>
                        <a:rPr lang="en-US" sz="1800" b="1">
                          <a:solidFill>
                            <a:schemeClr val="bg1"/>
                          </a:solidFill>
                        </a:rPr>
                        <a:t>7.05 pm to 7:55 pm</a:t>
                      </a:r>
                    </a:p>
                  </a:txBody>
                  <a:tcPr anchor="ctr"/>
                </a:tc>
                <a:extLst>
                  <a:ext uri="{0D108BD9-81ED-4DB2-BD59-A6C34878D82A}">
                    <a16:rowId xmlns:a16="http://schemas.microsoft.com/office/drawing/2014/main" val="10003"/>
                  </a:ext>
                </a:extLst>
              </a:tr>
              <a:tr h="570496">
                <a:tc>
                  <a:txBody>
                    <a:bodyPr/>
                    <a:lstStyle/>
                    <a:p>
                      <a:r>
                        <a:rPr lang="en-US" sz="1800" b="1" baseline="0">
                          <a:solidFill>
                            <a:schemeClr val="bg1"/>
                          </a:solidFill>
                        </a:rPr>
                        <a:t>Q&amp;A for Mike Roberts</a:t>
                      </a:r>
                      <a:endParaRPr lang="en-US" sz="1800" b="1">
                        <a:solidFill>
                          <a:schemeClr val="bg1"/>
                        </a:solidFill>
                      </a:endParaRPr>
                    </a:p>
                  </a:txBody>
                  <a:tcPr anchor="ctr"/>
                </a:tc>
                <a:tc>
                  <a:txBody>
                    <a:bodyPr/>
                    <a:lstStyle/>
                    <a:p>
                      <a:pPr algn="ctr"/>
                      <a:r>
                        <a:rPr lang="en-US" sz="1800" b="1">
                          <a:solidFill>
                            <a:schemeClr val="bg1"/>
                          </a:solidFill>
                        </a:rPr>
                        <a:t>7:55 pm – 8:05 pm</a:t>
                      </a:r>
                    </a:p>
                  </a:txBody>
                  <a:tcPr anchor="ctr"/>
                </a:tc>
                <a:extLst>
                  <a:ext uri="{0D108BD9-81ED-4DB2-BD59-A6C34878D82A}">
                    <a16:rowId xmlns:a16="http://schemas.microsoft.com/office/drawing/2014/main" val="10004"/>
                  </a:ext>
                </a:extLst>
              </a:tr>
              <a:tr h="570496">
                <a:tc>
                  <a:txBody>
                    <a:bodyPr/>
                    <a:lstStyle/>
                    <a:p>
                      <a:r>
                        <a:rPr lang="en-US" sz="1800" b="1">
                          <a:solidFill>
                            <a:schemeClr val="bg1"/>
                          </a:solidFill>
                        </a:rPr>
                        <a:t>Event Close</a:t>
                      </a:r>
                    </a:p>
                  </a:txBody>
                  <a:tcPr anchor="ctr"/>
                </a:tc>
                <a:tc>
                  <a:txBody>
                    <a:bodyPr/>
                    <a:lstStyle/>
                    <a:p>
                      <a:pPr algn="ctr"/>
                      <a:r>
                        <a:rPr lang="en-US" sz="1800" b="1">
                          <a:solidFill>
                            <a:schemeClr val="bg1"/>
                          </a:solidFill>
                        </a:rPr>
                        <a:t>8:15 PM</a:t>
                      </a:r>
                    </a:p>
                  </a:txBody>
                  <a:tcPr anchor="ctr"/>
                </a:tc>
                <a:extLst>
                  <a:ext uri="{0D108BD9-81ED-4DB2-BD59-A6C34878D82A}">
                    <a16:rowId xmlns:a16="http://schemas.microsoft.com/office/drawing/2014/main" val="2530879482"/>
                  </a:ext>
                </a:extLst>
              </a:tr>
            </a:tbl>
          </a:graphicData>
        </a:graphic>
      </p:graphicFrame>
      <p:pic>
        <p:nvPicPr>
          <p:cNvPr id="6" name="Picture 6" descr="Logo, company name&#10;&#10;Description automatically generated">
            <a:extLst>
              <a:ext uri="{FF2B5EF4-FFF2-40B4-BE49-F238E27FC236}">
                <a16:creationId xmlns:a16="http://schemas.microsoft.com/office/drawing/2014/main" id="{0784ACB2-1D54-64C3-C499-B37FC7FFE21F}"/>
              </a:ext>
            </a:extLst>
          </p:cNvPr>
          <p:cNvPicPr>
            <a:picLocks noChangeAspect="1"/>
          </p:cNvPicPr>
          <p:nvPr/>
        </p:nvPicPr>
        <p:blipFill>
          <a:blip r:embed="rId4"/>
          <a:stretch>
            <a:fillRect/>
          </a:stretch>
        </p:blipFill>
        <p:spPr>
          <a:xfrm>
            <a:off x="38100" y="5795276"/>
            <a:ext cx="2743200" cy="92529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BD8A8D7-38C7-F270-2755-1086EE66EF46}"/>
              </a:ext>
            </a:extLst>
          </p:cNvPr>
          <p:cNvGraphicFramePr>
            <a:graphicFrameLocks noGrp="1"/>
          </p:cNvGraphicFramePr>
          <p:nvPr>
            <p:ph idx="1"/>
          </p:nvPr>
        </p:nvGraphicFramePr>
        <p:xfrm>
          <a:off x="1554670" y="1321251"/>
          <a:ext cx="6663744" cy="4576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537D9E6B-A228-FC5E-9A4F-6403E951D57A}"/>
              </a:ext>
            </a:extLst>
          </p:cNvPr>
          <p:cNvSpPr>
            <a:spLocks noGrp="1"/>
          </p:cNvSpPr>
          <p:nvPr>
            <p:ph type="title"/>
          </p:nvPr>
        </p:nvSpPr>
        <p:spPr/>
        <p:txBody>
          <a:bodyPr>
            <a:normAutofit fontScale="90000"/>
          </a:bodyPr>
          <a:lstStyle/>
          <a:p>
            <a:r>
              <a:rPr lang="en-NZ" dirty="0"/>
              <a:t>Leadership styles</a:t>
            </a:r>
          </a:p>
        </p:txBody>
      </p:sp>
      <p:pic>
        <p:nvPicPr>
          <p:cNvPr id="6" name="Picture 5" descr="A close-up of a person smiling&#10;&#10;Description automatically generated">
            <a:extLst>
              <a:ext uri="{FF2B5EF4-FFF2-40B4-BE49-F238E27FC236}">
                <a16:creationId xmlns:a16="http://schemas.microsoft.com/office/drawing/2014/main" id="{FB772FE4-F1B8-776C-D3C4-1BC57324E1DC}"/>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654002" y="1219867"/>
            <a:ext cx="1209016" cy="939617"/>
          </a:xfrm>
          <a:prstGeom prst="rect">
            <a:avLst/>
          </a:prstGeom>
        </p:spPr>
      </p:pic>
      <p:pic>
        <p:nvPicPr>
          <p:cNvPr id="8" name="Picture 7" descr="A person with grey hair&#10;&#10;Description automatically generated with low confidence">
            <a:extLst>
              <a:ext uri="{FF2B5EF4-FFF2-40B4-BE49-F238E27FC236}">
                <a16:creationId xmlns:a16="http://schemas.microsoft.com/office/drawing/2014/main" id="{F738E2E5-CDD0-52D5-B62C-E6B6AB8B4FEE}"/>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091196" y="1977242"/>
            <a:ext cx="1001177" cy="1001177"/>
          </a:xfrm>
          <a:prstGeom prst="rect">
            <a:avLst/>
          </a:prstGeom>
        </p:spPr>
      </p:pic>
      <p:sp>
        <p:nvSpPr>
          <p:cNvPr id="9" name="TextBox 8">
            <a:extLst>
              <a:ext uri="{FF2B5EF4-FFF2-40B4-BE49-F238E27FC236}">
                <a16:creationId xmlns:a16="http://schemas.microsoft.com/office/drawing/2014/main" id="{E08A7004-D995-BD65-8BC2-52E3518E0088}"/>
              </a:ext>
            </a:extLst>
          </p:cNvPr>
          <p:cNvSpPr txBox="1"/>
          <p:nvPr/>
        </p:nvSpPr>
        <p:spPr>
          <a:xfrm>
            <a:off x="10125420" y="2200530"/>
            <a:ext cx="1081826" cy="646331"/>
          </a:xfrm>
          <a:prstGeom prst="rect">
            <a:avLst/>
          </a:prstGeom>
          <a:noFill/>
        </p:spPr>
        <p:txBody>
          <a:bodyPr wrap="square" rtlCol="0">
            <a:spAutoFit/>
          </a:bodyPr>
          <a:lstStyle/>
          <a:p>
            <a:pPr defTabSz="914217"/>
            <a:r>
              <a:rPr lang="en-NZ" dirty="0">
                <a:solidFill>
                  <a:srgbClr val="000000"/>
                </a:solidFill>
                <a:latin typeface="Roboto Light"/>
              </a:rPr>
              <a:t>Nelson Mandela</a:t>
            </a:r>
          </a:p>
        </p:txBody>
      </p:sp>
      <p:sp>
        <p:nvSpPr>
          <p:cNvPr id="10" name="TextBox 9">
            <a:extLst>
              <a:ext uri="{FF2B5EF4-FFF2-40B4-BE49-F238E27FC236}">
                <a16:creationId xmlns:a16="http://schemas.microsoft.com/office/drawing/2014/main" id="{F730E29D-D302-2685-B66E-27054F932841}"/>
              </a:ext>
            </a:extLst>
          </p:cNvPr>
          <p:cNvSpPr txBox="1"/>
          <p:nvPr/>
        </p:nvSpPr>
        <p:spPr>
          <a:xfrm>
            <a:off x="8862994" y="1363278"/>
            <a:ext cx="1081826" cy="646331"/>
          </a:xfrm>
          <a:prstGeom prst="rect">
            <a:avLst/>
          </a:prstGeom>
          <a:noFill/>
        </p:spPr>
        <p:txBody>
          <a:bodyPr wrap="square" rtlCol="0">
            <a:spAutoFit/>
          </a:bodyPr>
          <a:lstStyle/>
          <a:p>
            <a:pPr defTabSz="914217"/>
            <a:r>
              <a:rPr lang="en-NZ" dirty="0">
                <a:solidFill>
                  <a:srgbClr val="000000"/>
                </a:solidFill>
                <a:latin typeface="Roboto Light"/>
              </a:rPr>
              <a:t>Martha Stewart</a:t>
            </a:r>
          </a:p>
        </p:txBody>
      </p:sp>
      <p:pic>
        <p:nvPicPr>
          <p:cNvPr id="12" name="Picture 11" descr="A person in a suit and tie&#10;&#10;Description automatically generated with medium confidence">
            <a:extLst>
              <a:ext uri="{FF2B5EF4-FFF2-40B4-BE49-F238E27FC236}">
                <a16:creationId xmlns:a16="http://schemas.microsoft.com/office/drawing/2014/main" id="{96D0A128-1EA7-00A2-880B-6355331454D4}"/>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7684102" y="2668835"/>
            <a:ext cx="1148816" cy="1082620"/>
          </a:xfrm>
          <a:prstGeom prst="rect">
            <a:avLst/>
          </a:prstGeom>
        </p:spPr>
      </p:pic>
      <p:sp>
        <p:nvSpPr>
          <p:cNvPr id="13" name="TextBox 12">
            <a:extLst>
              <a:ext uri="{FF2B5EF4-FFF2-40B4-BE49-F238E27FC236}">
                <a16:creationId xmlns:a16="http://schemas.microsoft.com/office/drawing/2014/main" id="{89956CD6-DDF6-D42D-C9EE-CAF45D62C0B4}"/>
              </a:ext>
            </a:extLst>
          </p:cNvPr>
          <p:cNvSpPr txBox="1"/>
          <p:nvPr/>
        </p:nvSpPr>
        <p:spPr>
          <a:xfrm>
            <a:off x="8862994" y="2992219"/>
            <a:ext cx="1081826" cy="646331"/>
          </a:xfrm>
          <a:prstGeom prst="rect">
            <a:avLst/>
          </a:prstGeom>
          <a:noFill/>
        </p:spPr>
        <p:txBody>
          <a:bodyPr wrap="square" rtlCol="0">
            <a:spAutoFit/>
          </a:bodyPr>
          <a:lstStyle/>
          <a:p>
            <a:pPr defTabSz="914217"/>
            <a:r>
              <a:rPr lang="en-NZ" dirty="0">
                <a:solidFill>
                  <a:srgbClr val="000000"/>
                </a:solidFill>
                <a:latin typeface="Roboto Light"/>
              </a:rPr>
              <a:t>Elon Musk</a:t>
            </a:r>
          </a:p>
        </p:txBody>
      </p:sp>
      <p:pic>
        <p:nvPicPr>
          <p:cNvPr id="15" name="Picture 14" descr="A person smiling at the camera&#10;&#10;Description automatically generated with low confidence">
            <a:extLst>
              <a:ext uri="{FF2B5EF4-FFF2-40B4-BE49-F238E27FC236}">
                <a16:creationId xmlns:a16="http://schemas.microsoft.com/office/drawing/2014/main" id="{63C2CD0F-5AA0-75BE-982B-8778ACC064E1}"/>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9100380" y="3580425"/>
            <a:ext cx="982807" cy="939617"/>
          </a:xfrm>
          <a:prstGeom prst="rect">
            <a:avLst/>
          </a:prstGeom>
        </p:spPr>
      </p:pic>
      <p:sp>
        <p:nvSpPr>
          <p:cNvPr id="16" name="TextBox 15">
            <a:extLst>
              <a:ext uri="{FF2B5EF4-FFF2-40B4-BE49-F238E27FC236}">
                <a16:creationId xmlns:a16="http://schemas.microsoft.com/office/drawing/2014/main" id="{3CE265B4-4026-660B-7542-CAC4AA5C18F0}"/>
              </a:ext>
            </a:extLst>
          </p:cNvPr>
          <p:cNvSpPr txBox="1"/>
          <p:nvPr/>
        </p:nvSpPr>
        <p:spPr>
          <a:xfrm>
            <a:off x="10125420" y="3725697"/>
            <a:ext cx="1081826" cy="646331"/>
          </a:xfrm>
          <a:prstGeom prst="rect">
            <a:avLst/>
          </a:prstGeom>
          <a:noFill/>
        </p:spPr>
        <p:txBody>
          <a:bodyPr wrap="square" rtlCol="0">
            <a:spAutoFit/>
          </a:bodyPr>
          <a:lstStyle/>
          <a:p>
            <a:pPr defTabSz="914217"/>
            <a:r>
              <a:rPr lang="en-NZ" dirty="0">
                <a:solidFill>
                  <a:srgbClr val="000000"/>
                </a:solidFill>
                <a:latin typeface="Roboto Light"/>
              </a:rPr>
              <a:t>Susan Wojcicki</a:t>
            </a:r>
          </a:p>
        </p:txBody>
      </p:sp>
      <p:pic>
        <p:nvPicPr>
          <p:cNvPr id="18" name="Picture 17" descr="A person wearing glasses and a suit&#10;&#10;Description automatically generated with medium confidence">
            <a:extLst>
              <a:ext uri="{FF2B5EF4-FFF2-40B4-BE49-F238E27FC236}">
                <a16:creationId xmlns:a16="http://schemas.microsoft.com/office/drawing/2014/main" id="{5823A6E1-D971-6D1F-8985-9B0825896285}"/>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a:xfrm>
            <a:off x="7740058" y="4219612"/>
            <a:ext cx="1036904" cy="1082620"/>
          </a:xfrm>
          <a:prstGeom prst="rect">
            <a:avLst/>
          </a:prstGeom>
        </p:spPr>
      </p:pic>
      <p:sp>
        <p:nvSpPr>
          <p:cNvPr id="19" name="TextBox 18">
            <a:extLst>
              <a:ext uri="{FF2B5EF4-FFF2-40B4-BE49-F238E27FC236}">
                <a16:creationId xmlns:a16="http://schemas.microsoft.com/office/drawing/2014/main" id="{6A5E6853-D3A4-3593-FF5D-AA838CA4B65E}"/>
              </a:ext>
            </a:extLst>
          </p:cNvPr>
          <p:cNvSpPr txBox="1"/>
          <p:nvPr/>
        </p:nvSpPr>
        <p:spPr>
          <a:xfrm>
            <a:off x="8862994" y="4522352"/>
            <a:ext cx="1081826" cy="646331"/>
          </a:xfrm>
          <a:prstGeom prst="rect">
            <a:avLst/>
          </a:prstGeom>
          <a:noFill/>
        </p:spPr>
        <p:txBody>
          <a:bodyPr wrap="square" rtlCol="0">
            <a:spAutoFit/>
          </a:bodyPr>
          <a:lstStyle/>
          <a:p>
            <a:pPr defTabSz="914217"/>
            <a:r>
              <a:rPr lang="en-NZ" dirty="0">
                <a:solidFill>
                  <a:srgbClr val="000000"/>
                </a:solidFill>
                <a:latin typeface="Roboto Light"/>
              </a:rPr>
              <a:t>Warren Buffet</a:t>
            </a:r>
          </a:p>
        </p:txBody>
      </p:sp>
      <p:sp>
        <p:nvSpPr>
          <p:cNvPr id="20" name="TextBox 19">
            <a:extLst>
              <a:ext uri="{FF2B5EF4-FFF2-40B4-BE49-F238E27FC236}">
                <a16:creationId xmlns:a16="http://schemas.microsoft.com/office/drawing/2014/main" id="{68D68686-B064-C53A-BF93-5FA6C0403CB0}"/>
              </a:ext>
            </a:extLst>
          </p:cNvPr>
          <p:cNvSpPr txBox="1"/>
          <p:nvPr/>
        </p:nvSpPr>
        <p:spPr>
          <a:xfrm>
            <a:off x="10125420" y="5261787"/>
            <a:ext cx="1081826" cy="646331"/>
          </a:xfrm>
          <a:prstGeom prst="rect">
            <a:avLst/>
          </a:prstGeom>
          <a:noFill/>
        </p:spPr>
        <p:txBody>
          <a:bodyPr wrap="square" rtlCol="0">
            <a:spAutoFit/>
          </a:bodyPr>
          <a:lstStyle/>
          <a:p>
            <a:pPr defTabSz="914217"/>
            <a:r>
              <a:rPr lang="en-NZ" dirty="0">
                <a:solidFill>
                  <a:srgbClr val="000000"/>
                </a:solidFill>
                <a:latin typeface="Roboto Light"/>
              </a:rPr>
              <a:t>Howard Schultz</a:t>
            </a:r>
          </a:p>
        </p:txBody>
      </p:sp>
      <p:pic>
        <p:nvPicPr>
          <p:cNvPr id="22" name="Picture 21" descr="A person smiling for the camera&#10;&#10;Description automatically generated with medium confidence">
            <a:extLst>
              <a:ext uri="{FF2B5EF4-FFF2-40B4-BE49-F238E27FC236}">
                <a16:creationId xmlns:a16="http://schemas.microsoft.com/office/drawing/2014/main" id="{986FCE54-875D-B7E0-C61D-67B7A110A98A}"/>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9115615" y="5082490"/>
            <a:ext cx="952338" cy="944238"/>
          </a:xfrm>
          <a:prstGeom prst="rect">
            <a:avLst/>
          </a:prstGeom>
        </p:spPr>
      </p:pic>
      <p:pic>
        <p:nvPicPr>
          <p:cNvPr id="5" name="Picture 4" descr="Qr code&#10;&#10;Description automatically generated">
            <a:extLst>
              <a:ext uri="{FF2B5EF4-FFF2-40B4-BE49-F238E27FC236}">
                <a16:creationId xmlns:a16="http://schemas.microsoft.com/office/drawing/2014/main" id="{5AD27FF6-DC5A-1E42-8178-733C53D9FF40}"/>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a:stretch/>
        </p:blipFill>
        <p:spPr>
          <a:xfrm>
            <a:off x="11248750" y="27296"/>
            <a:ext cx="911390" cy="907576"/>
          </a:xfrm>
          <a:prstGeom prst="rect">
            <a:avLst/>
          </a:prstGeom>
        </p:spPr>
      </p:pic>
    </p:spTree>
    <p:extLst>
      <p:ext uri="{BB962C8B-B14F-4D97-AF65-F5344CB8AC3E}">
        <p14:creationId xmlns:p14="http://schemas.microsoft.com/office/powerpoint/2010/main" val="152704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6"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D9E6B-A228-FC5E-9A4F-6403E951D57A}"/>
              </a:ext>
            </a:extLst>
          </p:cNvPr>
          <p:cNvSpPr>
            <a:spLocks noGrp="1"/>
          </p:cNvSpPr>
          <p:nvPr>
            <p:ph type="title"/>
          </p:nvPr>
        </p:nvSpPr>
        <p:spPr/>
        <p:txBody>
          <a:bodyPr>
            <a:normAutofit fontScale="90000"/>
          </a:bodyPr>
          <a:lstStyle/>
          <a:p>
            <a:r>
              <a:rPr lang="en-NZ" dirty="0"/>
              <a:t>Leadership styles</a:t>
            </a:r>
          </a:p>
        </p:txBody>
      </p:sp>
      <p:graphicFrame>
        <p:nvGraphicFramePr>
          <p:cNvPr id="7" name="Object 4">
            <a:extLst>
              <a:ext uri="{FF2B5EF4-FFF2-40B4-BE49-F238E27FC236}">
                <a16:creationId xmlns:a16="http://schemas.microsoft.com/office/drawing/2014/main" id="{B4FDD068-6F61-7ACF-50D7-9C298555B209}"/>
              </a:ext>
            </a:extLst>
          </p:cNvPr>
          <p:cNvGraphicFramePr>
            <a:graphicFrameLocks/>
          </p:cNvGraphicFramePr>
          <p:nvPr/>
        </p:nvGraphicFramePr>
        <p:xfrm>
          <a:off x="2863057" y="1936751"/>
          <a:ext cx="6760369" cy="3540125"/>
        </p:xfrm>
        <a:graphic>
          <a:graphicData uri="http://schemas.openxmlformats.org/presentationml/2006/ole">
            <mc:AlternateContent xmlns:mc="http://schemas.openxmlformats.org/markup-compatibility/2006">
              <mc:Choice xmlns:v="urn:schemas-microsoft-com:vml" Requires="v">
                <p:oleObj name="Worksheet" r:id="rId3" imgW="6686800" imgH="3767028" progId="Excel.Sheet.8">
                  <p:embed/>
                </p:oleObj>
              </mc:Choice>
              <mc:Fallback>
                <p:oleObj name="Worksheet" r:id="rId3" imgW="6686800" imgH="3767028" progId="Excel.Sheet.8">
                  <p:embed/>
                  <p:pic>
                    <p:nvPicPr>
                      <p:cNvPr id="7" name="Object 4">
                        <a:extLst>
                          <a:ext uri="{FF2B5EF4-FFF2-40B4-BE49-F238E27FC236}">
                            <a16:creationId xmlns:a16="http://schemas.microsoft.com/office/drawing/2014/main" id="{B4FDD068-6F61-7ACF-50D7-9C298555B209}"/>
                          </a:ext>
                        </a:extLst>
                      </p:cNvPr>
                      <p:cNvPicPr>
                        <a:picLocks noChangeArrowheads="1"/>
                      </p:cNvPicPr>
                      <p:nvPr/>
                    </p:nvPicPr>
                    <p:blipFill>
                      <a:blip r:embed="rId4"/>
                      <a:srcRect/>
                      <a:stretch>
                        <a:fillRect/>
                      </a:stretch>
                    </p:blipFill>
                    <p:spPr bwMode="auto">
                      <a:xfrm>
                        <a:off x="2863057" y="1936751"/>
                        <a:ext cx="6760369" cy="3540125"/>
                      </a:xfrm>
                      <a:prstGeom prst="rect">
                        <a:avLst/>
                      </a:prstGeom>
                      <a:noFill/>
                    </p:spPr>
                  </p:pic>
                </p:oleObj>
              </mc:Fallback>
            </mc:AlternateContent>
          </a:graphicData>
        </a:graphic>
      </p:graphicFrame>
      <p:sp>
        <p:nvSpPr>
          <p:cNvPr id="11" name="Rectangle 10">
            <a:extLst>
              <a:ext uri="{FF2B5EF4-FFF2-40B4-BE49-F238E27FC236}">
                <a16:creationId xmlns:a16="http://schemas.microsoft.com/office/drawing/2014/main" id="{54FC08E9-1A04-73A0-27FD-BB696798DDCC}"/>
              </a:ext>
            </a:extLst>
          </p:cNvPr>
          <p:cNvSpPr/>
          <p:nvPr/>
        </p:nvSpPr>
        <p:spPr bwMode="auto">
          <a:xfrm>
            <a:off x="1554948" y="1542109"/>
            <a:ext cx="492443" cy="3193277"/>
          </a:xfrm>
          <a:prstGeom prst="rect">
            <a:avLst/>
          </a:prstGeom>
        </p:spPr>
        <p:txBody>
          <a:bodyPr vert="vert270" wrap="square">
            <a:spAutoFit/>
          </a:bodyPr>
          <a:lstStyle/>
          <a:p>
            <a:pPr algn="ctr" defTabSz="914217">
              <a:defRPr/>
            </a:pPr>
            <a:r>
              <a:rPr lang="en-US" sz="2000" b="1" spc="10" dirty="0">
                <a:solidFill>
                  <a:srgbClr val="4D4D4D"/>
                </a:solidFill>
                <a:latin typeface="Roboto Black"/>
                <a:ea typeface="Lato" panose="020F0502020204030203" pitchFamily="34" charset="0"/>
                <a:cs typeface="Lato" panose="020F0502020204030203" pitchFamily="34" charset="0"/>
              </a:rPr>
              <a:t>Leadership Style</a:t>
            </a:r>
            <a:endParaRPr lang="en-US" sz="2400" b="1" dirty="0">
              <a:solidFill>
                <a:srgbClr val="000000"/>
              </a:solidFill>
              <a:latin typeface="Roboto Black"/>
              <a:ea typeface="Lato" panose="020F0502020204030203" pitchFamily="34" charset="0"/>
              <a:cs typeface="Lato" panose="020F0502020204030203" pitchFamily="34" charset="0"/>
            </a:endParaRPr>
          </a:p>
        </p:txBody>
      </p:sp>
      <p:sp>
        <p:nvSpPr>
          <p:cNvPr id="14" name="Rectangle 13">
            <a:extLst>
              <a:ext uri="{FF2B5EF4-FFF2-40B4-BE49-F238E27FC236}">
                <a16:creationId xmlns:a16="http://schemas.microsoft.com/office/drawing/2014/main" id="{DE97B0F5-E688-EFA0-F4A8-F748B1A656BF}"/>
              </a:ext>
            </a:extLst>
          </p:cNvPr>
          <p:cNvSpPr/>
          <p:nvPr/>
        </p:nvSpPr>
        <p:spPr bwMode="auto">
          <a:xfrm>
            <a:off x="4711467" y="5587590"/>
            <a:ext cx="3165260" cy="400110"/>
          </a:xfrm>
          <a:prstGeom prst="rect">
            <a:avLst/>
          </a:prstGeom>
        </p:spPr>
        <p:txBody>
          <a:bodyPr wrap="square">
            <a:spAutoFit/>
          </a:bodyPr>
          <a:lstStyle/>
          <a:p>
            <a:pPr algn="ctr" defTabSz="914217">
              <a:defRPr/>
            </a:pPr>
            <a:r>
              <a:rPr lang="en-US" sz="2000" b="1" spc="10" dirty="0">
                <a:solidFill>
                  <a:srgbClr val="4D4D4D"/>
                </a:solidFill>
                <a:latin typeface="Roboto Black"/>
                <a:ea typeface="Lato" panose="020F0502020204030203" pitchFamily="34" charset="0"/>
                <a:cs typeface="Lato" panose="020F0502020204030203" pitchFamily="34" charset="0"/>
              </a:rPr>
              <a:t>Project Timeline</a:t>
            </a:r>
            <a:endParaRPr lang="en-US" sz="2400" b="1" dirty="0">
              <a:solidFill>
                <a:srgbClr val="000000"/>
              </a:solidFill>
              <a:latin typeface="Roboto Black"/>
              <a:ea typeface="Lato" panose="020F0502020204030203" pitchFamily="34" charset="0"/>
              <a:cs typeface="Lato" panose="020F0502020204030203" pitchFamily="34" charset="0"/>
            </a:endParaRPr>
          </a:p>
        </p:txBody>
      </p:sp>
      <p:cxnSp>
        <p:nvCxnSpPr>
          <p:cNvPr id="17" name="Straight Connector 7">
            <a:extLst>
              <a:ext uri="{FF2B5EF4-FFF2-40B4-BE49-F238E27FC236}">
                <a16:creationId xmlns:a16="http://schemas.microsoft.com/office/drawing/2014/main" id="{0AE9B371-596A-9A62-4826-2CD1DB99BE53}"/>
              </a:ext>
            </a:extLst>
          </p:cNvPr>
          <p:cNvCxnSpPr/>
          <p:nvPr/>
        </p:nvCxnSpPr>
        <p:spPr bwMode="auto">
          <a:xfrm>
            <a:off x="3328830" y="5190503"/>
            <a:ext cx="6052655" cy="157"/>
          </a:xfrm>
          <a:prstGeom prst="line">
            <a:avLst/>
          </a:prstGeom>
          <a:ln w="38100">
            <a:tailEnd type="triangle" w="lg" len="lg"/>
          </a:ln>
        </p:spPr>
        <p:style>
          <a:lnRef idx="3">
            <a:schemeClr val="accent1"/>
          </a:lnRef>
          <a:fillRef idx="0">
            <a:schemeClr val="accent1"/>
          </a:fillRef>
          <a:effectRef idx="2">
            <a:schemeClr val="accent1"/>
          </a:effectRef>
          <a:fontRef idx="minor">
            <a:schemeClr val="tx1"/>
          </a:fontRef>
        </p:style>
      </p:cxnSp>
      <p:sp>
        <p:nvSpPr>
          <p:cNvPr id="21" name="Rectangle 20">
            <a:extLst>
              <a:ext uri="{FF2B5EF4-FFF2-40B4-BE49-F238E27FC236}">
                <a16:creationId xmlns:a16="http://schemas.microsoft.com/office/drawing/2014/main" id="{BD9E0049-30EE-1BC9-4520-1D836F39BD02}"/>
              </a:ext>
            </a:extLst>
          </p:cNvPr>
          <p:cNvSpPr/>
          <p:nvPr/>
        </p:nvSpPr>
        <p:spPr bwMode="auto">
          <a:xfrm>
            <a:off x="2342370" y="1548147"/>
            <a:ext cx="430887" cy="1131760"/>
          </a:xfrm>
          <a:prstGeom prst="rect">
            <a:avLst/>
          </a:prstGeom>
        </p:spPr>
        <p:txBody>
          <a:bodyPr vert="vert270" wrap="square">
            <a:spAutoFit/>
          </a:bodyPr>
          <a:lstStyle/>
          <a:p>
            <a:pPr algn="r" defTabSz="914217">
              <a:defRPr/>
            </a:pPr>
            <a:r>
              <a:rPr lang="en-US" sz="1600" spc="10" dirty="0">
                <a:solidFill>
                  <a:srgbClr val="1675BA"/>
                </a:solidFill>
                <a:latin typeface="Roboto Black"/>
                <a:ea typeface="Lato Light" panose="020F0502020204030203" pitchFamily="34" charset="0"/>
                <a:cs typeface="Lato Light" panose="020F0502020204030203" pitchFamily="34" charset="0"/>
              </a:rPr>
              <a:t>Autocratic</a:t>
            </a:r>
            <a:endParaRPr lang="en-US" sz="2000" dirty="0">
              <a:solidFill>
                <a:srgbClr val="1675BA"/>
              </a:solidFill>
              <a:latin typeface="Roboto Black"/>
              <a:ea typeface="Lato Light" panose="020F0502020204030203" pitchFamily="34" charset="0"/>
              <a:cs typeface="Lato Light" panose="020F0502020204030203" pitchFamily="34" charset="0"/>
            </a:endParaRPr>
          </a:p>
        </p:txBody>
      </p:sp>
      <p:sp>
        <p:nvSpPr>
          <p:cNvPr id="23" name="Rectangle 22">
            <a:extLst>
              <a:ext uri="{FF2B5EF4-FFF2-40B4-BE49-F238E27FC236}">
                <a16:creationId xmlns:a16="http://schemas.microsoft.com/office/drawing/2014/main" id="{815B46C1-AAD1-D149-58F1-A8A1A3EAD5DE}"/>
              </a:ext>
            </a:extLst>
          </p:cNvPr>
          <p:cNvSpPr/>
          <p:nvPr/>
        </p:nvSpPr>
        <p:spPr bwMode="auto">
          <a:xfrm>
            <a:off x="2319197" y="3818035"/>
            <a:ext cx="430887" cy="1693961"/>
          </a:xfrm>
          <a:prstGeom prst="rect">
            <a:avLst/>
          </a:prstGeom>
        </p:spPr>
        <p:txBody>
          <a:bodyPr vert="vert270" wrap="square">
            <a:spAutoFit/>
          </a:bodyPr>
          <a:lstStyle/>
          <a:p>
            <a:pPr algn="r" defTabSz="914217">
              <a:defRPr/>
            </a:pPr>
            <a:r>
              <a:rPr lang="en-US" sz="1600" spc="10" dirty="0">
                <a:solidFill>
                  <a:srgbClr val="1675BA"/>
                </a:solidFill>
                <a:latin typeface="Roboto Black"/>
                <a:ea typeface="Lato Light" panose="020F0502020204030203" pitchFamily="34" charset="0"/>
                <a:cs typeface="Lato Light" panose="020F0502020204030203" pitchFamily="34" charset="0"/>
              </a:rPr>
              <a:t>Participative</a:t>
            </a:r>
            <a:endParaRPr lang="en-US" sz="2000" dirty="0">
              <a:solidFill>
                <a:srgbClr val="1675BA"/>
              </a:solidFill>
              <a:latin typeface="Roboto Black"/>
              <a:ea typeface="Lato Light" panose="020F0502020204030203" pitchFamily="34" charset="0"/>
              <a:cs typeface="Lato Light" panose="020F0502020204030203" pitchFamily="34" charset="0"/>
            </a:endParaRPr>
          </a:p>
        </p:txBody>
      </p:sp>
      <p:sp>
        <p:nvSpPr>
          <p:cNvPr id="24" name="Rectangle 23">
            <a:extLst>
              <a:ext uri="{FF2B5EF4-FFF2-40B4-BE49-F238E27FC236}">
                <a16:creationId xmlns:a16="http://schemas.microsoft.com/office/drawing/2014/main" id="{3D7C3F9C-53A8-4EE1-883F-C6A98789D8BA}"/>
              </a:ext>
            </a:extLst>
          </p:cNvPr>
          <p:cNvSpPr/>
          <p:nvPr/>
        </p:nvSpPr>
        <p:spPr bwMode="auto">
          <a:xfrm>
            <a:off x="2549374" y="5275390"/>
            <a:ext cx="1698606" cy="338554"/>
          </a:xfrm>
          <a:prstGeom prst="rect">
            <a:avLst/>
          </a:prstGeom>
        </p:spPr>
        <p:txBody>
          <a:bodyPr wrap="square">
            <a:spAutoFit/>
          </a:bodyPr>
          <a:lstStyle/>
          <a:p>
            <a:pPr algn="ctr" defTabSz="914217">
              <a:defRPr/>
            </a:pPr>
            <a:r>
              <a:rPr lang="en-US" sz="1600" spc="10" dirty="0">
                <a:solidFill>
                  <a:srgbClr val="1675BA"/>
                </a:solidFill>
                <a:latin typeface="Roboto Black"/>
                <a:ea typeface="Lato Light" panose="020F0502020204030203" pitchFamily="34" charset="0"/>
                <a:cs typeface="Lato Light" panose="020F0502020204030203" pitchFamily="34" charset="0"/>
              </a:rPr>
              <a:t>Early Phases</a:t>
            </a:r>
            <a:endParaRPr lang="en-US" sz="2000" dirty="0">
              <a:solidFill>
                <a:srgbClr val="1675BA"/>
              </a:solidFill>
              <a:latin typeface="Roboto Black"/>
              <a:ea typeface="Lato Light" panose="020F0502020204030203" pitchFamily="34" charset="0"/>
              <a:cs typeface="Lato Light" panose="020F0502020204030203" pitchFamily="34" charset="0"/>
            </a:endParaRPr>
          </a:p>
        </p:txBody>
      </p:sp>
      <p:sp>
        <p:nvSpPr>
          <p:cNvPr id="25" name="Rectangle 24">
            <a:extLst>
              <a:ext uri="{FF2B5EF4-FFF2-40B4-BE49-F238E27FC236}">
                <a16:creationId xmlns:a16="http://schemas.microsoft.com/office/drawing/2014/main" id="{51043DE5-8EA7-32B4-0602-C972C3DDC30A}"/>
              </a:ext>
            </a:extLst>
          </p:cNvPr>
          <p:cNvSpPr/>
          <p:nvPr/>
        </p:nvSpPr>
        <p:spPr bwMode="auto">
          <a:xfrm>
            <a:off x="8237968" y="5274626"/>
            <a:ext cx="2133317" cy="338554"/>
          </a:xfrm>
          <a:prstGeom prst="rect">
            <a:avLst/>
          </a:prstGeom>
        </p:spPr>
        <p:txBody>
          <a:bodyPr wrap="square">
            <a:spAutoFit/>
          </a:bodyPr>
          <a:lstStyle/>
          <a:p>
            <a:pPr algn="ctr" defTabSz="914217">
              <a:defRPr/>
            </a:pPr>
            <a:r>
              <a:rPr lang="en-US" sz="1600" spc="10" dirty="0">
                <a:solidFill>
                  <a:srgbClr val="1675BA"/>
                </a:solidFill>
                <a:latin typeface="Roboto Black"/>
                <a:ea typeface="Lato Light" panose="020F0502020204030203" pitchFamily="34" charset="0"/>
                <a:cs typeface="Lato Light" panose="020F0502020204030203" pitchFamily="34" charset="0"/>
              </a:rPr>
              <a:t>Late Phases</a:t>
            </a:r>
            <a:endParaRPr lang="en-US" sz="2000" dirty="0">
              <a:solidFill>
                <a:srgbClr val="1675BA"/>
              </a:solidFill>
              <a:latin typeface="Roboto Black"/>
              <a:ea typeface="Lato Light" panose="020F0502020204030203" pitchFamily="34" charset="0"/>
              <a:cs typeface="Lato Light" panose="020F0502020204030203" pitchFamily="34" charset="0"/>
            </a:endParaRPr>
          </a:p>
        </p:txBody>
      </p:sp>
      <p:sp>
        <p:nvSpPr>
          <p:cNvPr id="26" name="Rectangle 27">
            <a:extLst>
              <a:ext uri="{FF2B5EF4-FFF2-40B4-BE49-F238E27FC236}">
                <a16:creationId xmlns:a16="http://schemas.microsoft.com/office/drawing/2014/main" id="{9D1F3012-C2A0-0673-D915-B366355DE976}"/>
              </a:ext>
            </a:extLst>
          </p:cNvPr>
          <p:cNvSpPr>
            <a:spLocks noChangeArrowheads="1"/>
          </p:cNvSpPr>
          <p:nvPr/>
        </p:nvSpPr>
        <p:spPr bwMode="auto">
          <a:xfrm>
            <a:off x="3202895" y="2051340"/>
            <a:ext cx="1970282" cy="338554"/>
          </a:xfrm>
          <a:prstGeom prst="rect">
            <a:avLst/>
          </a:prstGeom>
          <a:noFill/>
          <a:ln w="9525">
            <a:noFill/>
            <a:miter lim="800000"/>
            <a:headEnd/>
            <a:tailEnd/>
          </a:ln>
        </p:spPr>
        <p:txBody>
          <a:bodyPr wrap="square">
            <a:spAutoFit/>
          </a:bodyPr>
          <a:lstStyle/>
          <a:p>
            <a:pPr defTabSz="914217"/>
            <a:r>
              <a:rPr lang="en-US" sz="1600" dirty="0">
                <a:solidFill>
                  <a:srgbClr val="4D4D4D"/>
                </a:solidFill>
                <a:latin typeface="Roboto Black"/>
                <a:ea typeface="Lato Light" panose="020F0502020204030203" pitchFamily="34" charset="0"/>
                <a:cs typeface="Lato Light" panose="020F0502020204030203" pitchFamily="34" charset="0"/>
              </a:rPr>
              <a:t>Directing Leader</a:t>
            </a:r>
            <a:endParaRPr lang="en-US" sz="2000" dirty="0">
              <a:solidFill>
                <a:srgbClr val="000000"/>
              </a:solidFill>
              <a:latin typeface="Roboto Black"/>
              <a:ea typeface="Lato Light" panose="020F0502020204030203" pitchFamily="34" charset="0"/>
              <a:cs typeface="Lato Light" panose="020F0502020204030203" pitchFamily="34" charset="0"/>
            </a:endParaRPr>
          </a:p>
        </p:txBody>
      </p:sp>
      <p:sp>
        <p:nvSpPr>
          <p:cNvPr id="27" name="Rectangle 28">
            <a:extLst>
              <a:ext uri="{FF2B5EF4-FFF2-40B4-BE49-F238E27FC236}">
                <a16:creationId xmlns:a16="http://schemas.microsoft.com/office/drawing/2014/main" id="{3976CC9B-6048-2C95-6A48-4C87C471ADFD}"/>
              </a:ext>
            </a:extLst>
          </p:cNvPr>
          <p:cNvSpPr>
            <a:spLocks noChangeArrowheads="1"/>
          </p:cNvSpPr>
          <p:nvPr/>
        </p:nvSpPr>
        <p:spPr bwMode="auto">
          <a:xfrm>
            <a:off x="5241431" y="2616189"/>
            <a:ext cx="1998686" cy="338554"/>
          </a:xfrm>
          <a:prstGeom prst="rect">
            <a:avLst/>
          </a:prstGeom>
          <a:noFill/>
          <a:ln w="9525">
            <a:noFill/>
            <a:miter lim="800000"/>
            <a:headEnd/>
            <a:tailEnd/>
          </a:ln>
        </p:spPr>
        <p:txBody>
          <a:bodyPr wrap="square">
            <a:spAutoFit/>
          </a:bodyPr>
          <a:lstStyle/>
          <a:p>
            <a:pPr defTabSz="914217"/>
            <a:r>
              <a:rPr lang="en-US" sz="1600" dirty="0">
                <a:solidFill>
                  <a:srgbClr val="4D4D4D"/>
                </a:solidFill>
                <a:latin typeface="Roboto Black"/>
                <a:ea typeface="Lato Light" panose="020F0502020204030203" pitchFamily="34" charset="0"/>
                <a:cs typeface="Lato Light" panose="020F0502020204030203" pitchFamily="34" charset="0"/>
              </a:rPr>
              <a:t>Coaching Leader</a:t>
            </a:r>
            <a:endParaRPr lang="en-US" sz="2000" dirty="0">
              <a:solidFill>
                <a:srgbClr val="000000"/>
              </a:solidFill>
              <a:latin typeface="Roboto Black"/>
              <a:ea typeface="Lato Light" panose="020F0502020204030203" pitchFamily="34" charset="0"/>
              <a:cs typeface="Lato Light" panose="020F0502020204030203" pitchFamily="34" charset="0"/>
            </a:endParaRPr>
          </a:p>
        </p:txBody>
      </p:sp>
      <p:sp>
        <p:nvSpPr>
          <p:cNvPr id="28" name="Rectangle 29">
            <a:extLst>
              <a:ext uri="{FF2B5EF4-FFF2-40B4-BE49-F238E27FC236}">
                <a16:creationId xmlns:a16="http://schemas.microsoft.com/office/drawing/2014/main" id="{E7C46C7F-2256-202A-79CA-A2970562F1B0}"/>
              </a:ext>
            </a:extLst>
          </p:cNvPr>
          <p:cNvSpPr>
            <a:spLocks noChangeArrowheads="1"/>
          </p:cNvSpPr>
          <p:nvPr/>
        </p:nvSpPr>
        <p:spPr bwMode="auto">
          <a:xfrm>
            <a:off x="7321947" y="3579623"/>
            <a:ext cx="2146230" cy="338554"/>
          </a:xfrm>
          <a:prstGeom prst="rect">
            <a:avLst/>
          </a:prstGeom>
          <a:noFill/>
          <a:ln w="9525">
            <a:noFill/>
            <a:miter lim="800000"/>
            <a:headEnd/>
            <a:tailEnd/>
          </a:ln>
        </p:spPr>
        <p:txBody>
          <a:bodyPr wrap="square">
            <a:spAutoFit/>
          </a:bodyPr>
          <a:lstStyle/>
          <a:p>
            <a:pPr defTabSz="914217"/>
            <a:r>
              <a:rPr lang="en-US" sz="1600" dirty="0">
                <a:solidFill>
                  <a:srgbClr val="4D4D4D"/>
                </a:solidFill>
                <a:latin typeface="Roboto Black"/>
                <a:ea typeface="Lato Light" panose="020F0502020204030203" pitchFamily="34" charset="0"/>
                <a:cs typeface="Lato Light" panose="020F0502020204030203" pitchFamily="34" charset="0"/>
              </a:rPr>
              <a:t>Facilitating Leader</a:t>
            </a:r>
            <a:endParaRPr lang="en-US" sz="2000" dirty="0">
              <a:solidFill>
                <a:srgbClr val="000000"/>
              </a:solidFill>
              <a:latin typeface="Roboto Black"/>
              <a:ea typeface="Lato Light" panose="020F0502020204030203" pitchFamily="34" charset="0"/>
              <a:cs typeface="Lato Light" panose="020F0502020204030203" pitchFamily="34" charset="0"/>
            </a:endParaRPr>
          </a:p>
        </p:txBody>
      </p:sp>
      <p:sp>
        <p:nvSpPr>
          <p:cNvPr id="29" name="Rectangle 30">
            <a:extLst>
              <a:ext uri="{FF2B5EF4-FFF2-40B4-BE49-F238E27FC236}">
                <a16:creationId xmlns:a16="http://schemas.microsoft.com/office/drawing/2014/main" id="{31E8B42B-0933-CE9E-5E0E-96C71798EB01}"/>
              </a:ext>
            </a:extLst>
          </p:cNvPr>
          <p:cNvSpPr>
            <a:spLocks noChangeArrowheads="1"/>
          </p:cNvSpPr>
          <p:nvPr/>
        </p:nvSpPr>
        <p:spPr bwMode="auto">
          <a:xfrm>
            <a:off x="9500154" y="4313553"/>
            <a:ext cx="2203871" cy="338554"/>
          </a:xfrm>
          <a:prstGeom prst="rect">
            <a:avLst/>
          </a:prstGeom>
          <a:noFill/>
          <a:ln w="9525">
            <a:noFill/>
            <a:miter lim="800000"/>
            <a:headEnd/>
            <a:tailEnd/>
          </a:ln>
        </p:spPr>
        <p:txBody>
          <a:bodyPr wrap="square">
            <a:spAutoFit/>
          </a:bodyPr>
          <a:lstStyle/>
          <a:p>
            <a:pPr defTabSz="914217"/>
            <a:r>
              <a:rPr lang="en-US" sz="1600" dirty="0">
                <a:solidFill>
                  <a:srgbClr val="4D4D4D"/>
                </a:solidFill>
                <a:latin typeface="Roboto Black"/>
                <a:ea typeface="Lato Light" panose="020F0502020204030203" pitchFamily="34" charset="0"/>
                <a:cs typeface="Lato Light" panose="020F0502020204030203" pitchFamily="34" charset="0"/>
              </a:rPr>
              <a:t>Supporting Leader</a:t>
            </a:r>
            <a:endParaRPr lang="en-US" sz="2000" dirty="0">
              <a:solidFill>
                <a:srgbClr val="000000"/>
              </a:solidFill>
              <a:latin typeface="Roboto Black"/>
              <a:ea typeface="Lato Light" panose="020F0502020204030203" pitchFamily="34" charset="0"/>
              <a:cs typeface="Lato Light" panose="020F0502020204030203" pitchFamily="34" charset="0"/>
            </a:endParaRPr>
          </a:p>
        </p:txBody>
      </p:sp>
      <p:cxnSp>
        <p:nvCxnSpPr>
          <p:cNvPr id="30" name="Straight Arrow Connector 29">
            <a:extLst>
              <a:ext uri="{FF2B5EF4-FFF2-40B4-BE49-F238E27FC236}">
                <a16:creationId xmlns:a16="http://schemas.microsoft.com/office/drawing/2014/main" id="{BD7D4459-5AC8-8708-5C80-EB011ACBE837}"/>
              </a:ext>
            </a:extLst>
          </p:cNvPr>
          <p:cNvCxnSpPr>
            <a:cxnSpLocks/>
          </p:cNvCxnSpPr>
          <p:nvPr/>
        </p:nvCxnSpPr>
        <p:spPr>
          <a:xfrm flipV="1">
            <a:off x="2704750" y="1949691"/>
            <a:ext cx="0" cy="2839476"/>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grpSp>
        <p:nvGrpSpPr>
          <p:cNvPr id="31" name="Group 30">
            <a:extLst>
              <a:ext uri="{FF2B5EF4-FFF2-40B4-BE49-F238E27FC236}">
                <a16:creationId xmlns:a16="http://schemas.microsoft.com/office/drawing/2014/main" id="{404648E6-F659-FB45-333E-238C02D3C42F}"/>
              </a:ext>
            </a:extLst>
          </p:cNvPr>
          <p:cNvGrpSpPr/>
          <p:nvPr/>
        </p:nvGrpSpPr>
        <p:grpSpPr>
          <a:xfrm>
            <a:off x="3164997" y="1949691"/>
            <a:ext cx="7229286" cy="2806119"/>
            <a:chOff x="3607117" y="2091056"/>
            <a:chExt cx="6120008" cy="2554428"/>
          </a:xfrm>
        </p:grpSpPr>
        <p:sp>
          <p:nvSpPr>
            <p:cNvPr id="32" name="Rectangle 27">
              <a:extLst>
                <a:ext uri="{FF2B5EF4-FFF2-40B4-BE49-F238E27FC236}">
                  <a16:creationId xmlns:a16="http://schemas.microsoft.com/office/drawing/2014/main" id="{AB0D8566-AA0B-7ABF-52A3-56072D46EA1E}"/>
                </a:ext>
              </a:extLst>
            </p:cNvPr>
            <p:cNvSpPr>
              <a:spLocks noChangeArrowheads="1"/>
            </p:cNvSpPr>
            <p:nvPr/>
          </p:nvSpPr>
          <p:spPr bwMode="auto">
            <a:xfrm>
              <a:off x="3998716" y="4337296"/>
              <a:ext cx="810421" cy="308188"/>
            </a:xfrm>
            <a:prstGeom prst="rect">
              <a:avLst/>
            </a:prstGeom>
            <a:noFill/>
            <a:ln w="9525">
              <a:noFill/>
              <a:miter lim="800000"/>
              <a:headEnd/>
              <a:tailEnd/>
            </a:ln>
          </p:spPr>
          <p:txBody>
            <a:bodyPr wrap="none">
              <a:spAutoFit/>
            </a:bodyPr>
            <a:lstStyle/>
            <a:p>
              <a:pPr defTabSz="914217"/>
              <a:r>
                <a:rPr lang="en-US" sz="1600" dirty="0">
                  <a:solidFill>
                    <a:srgbClr val="4D4D4D"/>
                  </a:solidFill>
                  <a:latin typeface="Roboto Black"/>
                  <a:ea typeface="Lato Light" panose="020F0502020204030203" pitchFamily="34" charset="0"/>
                  <a:cs typeface="Lato Light" panose="020F0502020204030203" pitchFamily="34" charset="0"/>
                </a:rPr>
                <a:t>Forming</a:t>
              </a:r>
              <a:endParaRPr lang="en-US" sz="2000" dirty="0">
                <a:solidFill>
                  <a:srgbClr val="000000"/>
                </a:solidFill>
                <a:latin typeface="Roboto Black"/>
                <a:ea typeface="Lato Light" panose="020F0502020204030203" pitchFamily="34" charset="0"/>
                <a:cs typeface="Lato Light" panose="020F0502020204030203" pitchFamily="34" charset="0"/>
              </a:endParaRPr>
            </a:p>
          </p:txBody>
        </p:sp>
        <p:sp>
          <p:nvSpPr>
            <p:cNvPr id="33" name="Rectangle 28">
              <a:extLst>
                <a:ext uri="{FF2B5EF4-FFF2-40B4-BE49-F238E27FC236}">
                  <a16:creationId xmlns:a16="http://schemas.microsoft.com/office/drawing/2014/main" id="{1D89A816-F4E4-1A28-7538-7A2A63C97CB4}"/>
                </a:ext>
              </a:extLst>
            </p:cNvPr>
            <p:cNvSpPr>
              <a:spLocks noChangeArrowheads="1"/>
            </p:cNvSpPr>
            <p:nvPr/>
          </p:nvSpPr>
          <p:spPr bwMode="auto">
            <a:xfrm>
              <a:off x="5352913" y="3717699"/>
              <a:ext cx="883701" cy="308188"/>
            </a:xfrm>
            <a:prstGeom prst="rect">
              <a:avLst/>
            </a:prstGeom>
            <a:noFill/>
            <a:ln w="9525">
              <a:noFill/>
              <a:miter lim="800000"/>
              <a:headEnd/>
              <a:tailEnd/>
            </a:ln>
          </p:spPr>
          <p:txBody>
            <a:bodyPr wrap="none">
              <a:spAutoFit/>
            </a:bodyPr>
            <a:lstStyle/>
            <a:p>
              <a:pPr defTabSz="914217"/>
              <a:r>
                <a:rPr lang="en-US" sz="1600" dirty="0">
                  <a:solidFill>
                    <a:srgbClr val="4D4D4D"/>
                  </a:solidFill>
                  <a:latin typeface="Roboto Black"/>
                  <a:ea typeface="Lato Light" panose="020F0502020204030203" pitchFamily="34" charset="0"/>
                  <a:cs typeface="Lato Light" panose="020F0502020204030203" pitchFamily="34" charset="0"/>
                </a:rPr>
                <a:t>Storming</a:t>
              </a:r>
              <a:endParaRPr lang="en-US" sz="2000" dirty="0">
                <a:solidFill>
                  <a:srgbClr val="000000"/>
                </a:solidFill>
                <a:latin typeface="Roboto Black"/>
                <a:ea typeface="Lato Light" panose="020F0502020204030203" pitchFamily="34" charset="0"/>
                <a:cs typeface="Lato Light" panose="020F0502020204030203" pitchFamily="34" charset="0"/>
              </a:endParaRPr>
            </a:p>
          </p:txBody>
        </p:sp>
        <p:sp>
          <p:nvSpPr>
            <p:cNvPr id="34" name="Rectangle 29">
              <a:extLst>
                <a:ext uri="{FF2B5EF4-FFF2-40B4-BE49-F238E27FC236}">
                  <a16:creationId xmlns:a16="http://schemas.microsoft.com/office/drawing/2014/main" id="{AA3D60AD-165D-6B1B-09CD-FD6260E7D3CA}"/>
                </a:ext>
              </a:extLst>
            </p:cNvPr>
            <p:cNvSpPr>
              <a:spLocks noChangeArrowheads="1"/>
            </p:cNvSpPr>
            <p:nvPr/>
          </p:nvSpPr>
          <p:spPr bwMode="auto">
            <a:xfrm>
              <a:off x="7195488" y="2840221"/>
              <a:ext cx="837561" cy="308188"/>
            </a:xfrm>
            <a:prstGeom prst="rect">
              <a:avLst/>
            </a:prstGeom>
            <a:noFill/>
            <a:ln w="9525">
              <a:noFill/>
              <a:miter lim="800000"/>
              <a:headEnd/>
              <a:tailEnd/>
            </a:ln>
          </p:spPr>
          <p:txBody>
            <a:bodyPr wrap="none">
              <a:spAutoFit/>
            </a:bodyPr>
            <a:lstStyle/>
            <a:p>
              <a:pPr defTabSz="914217"/>
              <a:r>
                <a:rPr lang="en-US" sz="1600" dirty="0">
                  <a:solidFill>
                    <a:srgbClr val="4D4D4D"/>
                  </a:solidFill>
                  <a:latin typeface="Roboto Black"/>
                  <a:ea typeface="Lato Light" panose="020F0502020204030203" pitchFamily="34" charset="0"/>
                  <a:cs typeface="Lato Light" panose="020F0502020204030203" pitchFamily="34" charset="0"/>
                </a:rPr>
                <a:t>Norming</a:t>
              </a:r>
              <a:endParaRPr lang="en-US" sz="2000" dirty="0">
                <a:solidFill>
                  <a:srgbClr val="000000"/>
                </a:solidFill>
                <a:latin typeface="Roboto Black"/>
                <a:ea typeface="Lato Light" panose="020F0502020204030203" pitchFamily="34" charset="0"/>
                <a:cs typeface="Lato Light" panose="020F0502020204030203" pitchFamily="34" charset="0"/>
              </a:endParaRPr>
            </a:p>
          </p:txBody>
        </p:sp>
        <p:sp>
          <p:nvSpPr>
            <p:cNvPr id="35" name="Rectangle 30">
              <a:extLst>
                <a:ext uri="{FF2B5EF4-FFF2-40B4-BE49-F238E27FC236}">
                  <a16:creationId xmlns:a16="http://schemas.microsoft.com/office/drawing/2014/main" id="{A56B4071-9004-B7DC-7D5F-90C50F38DD87}"/>
                </a:ext>
              </a:extLst>
            </p:cNvPr>
            <p:cNvSpPr>
              <a:spLocks noChangeArrowheads="1"/>
            </p:cNvSpPr>
            <p:nvPr/>
          </p:nvSpPr>
          <p:spPr bwMode="auto">
            <a:xfrm>
              <a:off x="8675152" y="2154343"/>
              <a:ext cx="1051973" cy="308188"/>
            </a:xfrm>
            <a:prstGeom prst="rect">
              <a:avLst/>
            </a:prstGeom>
            <a:noFill/>
            <a:ln w="9525">
              <a:noFill/>
              <a:miter lim="800000"/>
              <a:headEnd/>
              <a:tailEnd/>
            </a:ln>
          </p:spPr>
          <p:txBody>
            <a:bodyPr wrap="none">
              <a:spAutoFit/>
            </a:bodyPr>
            <a:lstStyle/>
            <a:p>
              <a:pPr defTabSz="914217"/>
              <a:r>
                <a:rPr lang="en-US" sz="1600" dirty="0">
                  <a:solidFill>
                    <a:srgbClr val="4D4D4D"/>
                  </a:solidFill>
                  <a:latin typeface="Roboto Black"/>
                  <a:ea typeface="Lato Light" panose="020F0502020204030203" pitchFamily="34" charset="0"/>
                  <a:cs typeface="Lato Light" panose="020F0502020204030203" pitchFamily="34" charset="0"/>
                </a:rPr>
                <a:t>Performing</a:t>
              </a:r>
              <a:endParaRPr lang="en-US" sz="2000" dirty="0">
                <a:solidFill>
                  <a:srgbClr val="000000"/>
                </a:solidFill>
                <a:latin typeface="Roboto Black"/>
                <a:ea typeface="Lato Light" panose="020F0502020204030203" pitchFamily="34" charset="0"/>
                <a:cs typeface="Lato Light" panose="020F0502020204030203" pitchFamily="34" charset="0"/>
              </a:endParaRPr>
            </a:p>
          </p:txBody>
        </p:sp>
        <p:cxnSp>
          <p:nvCxnSpPr>
            <p:cNvPr id="36" name="Straight Connector 35">
              <a:extLst>
                <a:ext uri="{FF2B5EF4-FFF2-40B4-BE49-F238E27FC236}">
                  <a16:creationId xmlns:a16="http://schemas.microsoft.com/office/drawing/2014/main" id="{AE2B722E-E97B-26D0-3047-222D0FADD926}"/>
                </a:ext>
              </a:extLst>
            </p:cNvPr>
            <p:cNvCxnSpPr>
              <a:cxnSpLocks/>
            </p:cNvCxnSpPr>
            <p:nvPr/>
          </p:nvCxnSpPr>
          <p:spPr>
            <a:xfrm flipV="1">
              <a:off x="3607117" y="2129976"/>
              <a:ext cx="5178420" cy="2496916"/>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37" name="Oval 36">
              <a:extLst>
                <a:ext uri="{FF2B5EF4-FFF2-40B4-BE49-F238E27FC236}">
                  <a16:creationId xmlns:a16="http://schemas.microsoft.com/office/drawing/2014/main" id="{04C0AFB8-342B-008E-3BF5-48CAB447C788}"/>
                </a:ext>
              </a:extLst>
            </p:cNvPr>
            <p:cNvSpPr/>
            <p:nvPr/>
          </p:nvSpPr>
          <p:spPr>
            <a:xfrm>
              <a:off x="5339579" y="3737410"/>
              <a:ext cx="77839" cy="778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217"/>
              <a:endParaRPr lang="en-NZ">
                <a:solidFill>
                  <a:prstClr val="white"/>
                </a:solidFill>
                <a:latin typeface="Roboto Black"/>
              </a:endParaRPr>
            </a:p>
          </p:txBody>
        </p:sp>
        <p:sp>
          <p:nvSpPr>
            <p:cNvPr id="38" name="Oval 37">
              <a:extLst>
                <a:ext uri="{FF2B5EF4-FFF2-40B4-BE49-F238E27FC236}">
                  <a16:creationId xmlns:a16="http://schemas.microsoft.com/office/drawing/2014/main" id="{71B7F298-8DF9-74C2-1F2E-7787DFF3E7B5}"/>
                </a:ext>
              </a:extLst>
            </p:cNvPr>
            <p:cNvSpPr/>
            <p:nvPr/>
          </p:nvSpPr>
          <p:spPr>
            <a:xfrm>
              <a:off x="3607117" y="4556245"/>
              <a:ext cx="77839" cy="778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217"/>
              <a:endParaRPr lang="en-NZ">
                <a:solidFill>
                  <a:prstClr val="white"/>
                </a:solidFill>
                <a:latin typeface="Roboto Black"/>
              </a:endParaRPr>
            </a:p>
          </p:txBody>
        </p:sp>
        <p:sp>
          <p:nvSpPr>
            <p:cNvPr id="39" name="Oval 38">
              <a:extLst>
                <a:ext uri="{FF2B5EF4-FFF2-40B4-BE49-F238E27FC236}">
                  <a16:creationId xmlns:a16="http://schemas.microsoft.com/office/drawing/2014/main" id="{322D911D-BEBD-ABC9-97EE-37693D76D1F3}"/>
                </a:ext>
              </a:extLst>
            </p:cNvPr>
            <p:cNvSpPr/>
            <p:nvPr/>
          </p:nvSpPr>
          <p:spPr>
            <a:xfrm>
              <a:off x="7087295" y="2892462"/>
              <a:ext cx="77839" cy="778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217"/>
              <a:endParaRPr lang="en-NZ">
                <a:solidFill>
                  <a:prstClr val="white"/>
                </a:solidFill>
                <a:latin typeface="Roboto Black"/>
              </a:endParaRPr>
            </a:p>
          </p:txBody>
        </p:sp>
        <p:sp>
          <p:nvSpPr>
            <p:cNvPr id="40" name="Oval 39">
              <a:extLst>
                <a:ext uri="{FF2B5EF4-FFF2-40B4-BE49-F238E27FC236}">
                  <a16:creationId xmlns:a16="http://schemas.microsoft.com/office/drawing/2014/main" id="{4EA57F21-DE63-90BE-FD53-5ED3A1EEE8CD}"/>
                </a:ext>
              </a:extLst>
            </p:cNvPr>
            <p:cNvSpPr/>
            <p:nvPr/>
          </p:nvSpPr>
          <p:spPr>
            <a:xfrm>
              <a:off x="8726829" y="2091056"/>
              <a:ext cx="77839" cy="778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217"/>
              <a:endParaRPr lang="en-NZ">
                <a:solidFill>
                  <a:prstClr val="white"/>
                </a:solidFill>
                <a:latin typeface="Roboto Black"/>
              </a:endParaRPr>
            </a:p>
          </p:txBody>
        </p:sp>
      </p:grpSp>
      <p:sp>
        <p:nvSpPr>
          <p:cNvPr id="2" name="TextBox 1">
            <a:extLst>
              <a:ext uri="{FF2B5EF4-FFF2-40B4-BE49-F238E27FC236}">
                <a16:creationId xmlns:a16="http://schemas.microsoft.com/office/drawing/2014/main" id="{117A27D4-7CC7-81B2-B1C7-9BA81B983922}"/>
              </a:ext>
            </a:extLst>
          </p:cNvPr>
          <p:cNvSpPr txBox="1"/>
          <p:nvPr/>
        </p:nvSpPr>
        <p:spPr>
          <a:xfrm>
            <a:off x="8066365" y="1087022"/>
            <a:ext cx="2273121" cy="646331"/>
          </a:xfrm>
          <a:prstGeom prst="rect">
            <a:avLst/>
          </a:prstGeom>
          <a:noFill/>
        </p:spPr>
        <p:txBody>
          <a:bodyPr wrap="square" rtlCol="0">
            <a:spAutoFit/>
          </a:bodyPr>
          <a:lstStyle/>
          <a:p>
            <a:pPr algn="ctr" defTabSz="914217"/>
            <a:r>
              <a:rPr lang="en-NZ" b="1" dirty="0">
                <a:solidFill>
                  <a:srgbClr val="D90E81"/>
                </a:solidFill>
                <a:latin typeface="Roboto Light"/>
              </a:rPr>
              <a:t>Tuckman’s stages of Team Development</a:t>
            </a:r>
          </a:p>
        </p:txBody>
      </p:sp>
      <p:pic>
        <p:nvPicPr>
          <p:cNvPr id="5" name="Picture 4" descr="Qr code&#10;&#10;Description automatically generated">
            <a:extLst>
              <a:ext uri="{FF2B5EF4-FFF2-40B4-BE49-F238E27FC236}">
                <a16:creationId xmlns:a16="http://schemas.microsoft.com/office/drawing/2014/main" id="{082F58F5-EAB3-01C6-1BDF-8C8744B3BF9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1248750" y="27296"/>
            <a:ext cx="911390" cy="907576"/>
          </a:xfrm>
          <a:prstGeom prst="rect">
            <a:avLst/>
          </a:prstGeom>
        </p:spPr>
      </p:pic>
    </p:spTree>
    <p:extLst>
      <p:ext uri="{BB962C8B-B14F-4D97-AF65-F5344CB8AC3E}">
        <p14:creationId xmlns:p14="http://schemas.microsoft.com/office/powerpoint/2010/main" val="20736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FDF893-04A3-0D43-E50C-42A38C833FA4}"/>
              </a:ext>
            </a:extLst>
          </p:cNvPr>
          <p:cNvSpPr>
            <a:spLocks noGrp="1"/>
          </p:cNvSpPr>
          <p:nvPr>
            <p:ph idx="1"/>
          </p:nvPr>
        </p:nvSpPr>
        <p:spPr>
          <a:xfrm>
            <a:off x="6259482" y="714895"/>
            <a:ext cx="5056633" cy="5415449"/>
          </a:xfrm>
        </p:spPr>
        <p:txBody>
          <a:bodyPr>
            <a:normAutofit fontScale="92500" lnSpcReduction="10000"/>
          </a:bodyPr>
          <a:lstStyle/>
          <a:p>
            <a:r>
              <a:rPr lang="en-US" dirty="0"/>
              <a:t>Authentic leadership is not a specific leadership style, but rather a set of characteristics and behaviors that can be applied to any leadership style.</a:t>
            </a:r>
          </a:p>
          <a:p>
            <a:endParaRPr lang="en-US" dirty="0"/>
          </a:p>
          <a:p>
            <a:r>
              <a:rPr lang="en-US" dirty="0"/>
              <a:t>It emphasizes the leader's </a:t>
            </a:r>
            <a:r>
              <a:rPr lang="en-US" dirty="0">
                <a:solidFill>
                  <a:schemeClr val="accent1"/>
                </a:solidFill>
              </a:rPr>
              <a:t>transparent</a:t>
            </a:r>
            <a:r>
              <a:rPr lang="en-US" dirty="0"/>
              <a:t> </a:t>
            </a:r>
            <a:r>
              <a:rPr lang="en-US" dirty="0">
                <a:solidFill>
                  <a:schemeClr val="accent1"/>
                </a:solidFill>
              </a:rPr>
              <a:t>personality</a:t>
            </a:r>
            <a:r>
              <a:rPr lang="en-US" dirty="0"/>
              <a:t>, </a:t>
            </a:r>
            <a:r>
              <a:rPr lang="en-US" dirty="0">
                <a:solidFill>
                  <a:schemeClr val="accent1"/>
                </a:solidFill>
              </a:rPr>
              <a:t>ethics</a:t>
            </a:r>
            <a:r>
              <a:rPr lang="en-US" dirty="0"/>
              <a:t>, and </a:t>
            </a:r>
            <a:r>
              <a:rPr lang="en-US" dirty="0">
                <a:solidFill>
                  <a:schemeClr val="accent1"/>
                </a:solidFill>
              </a:rPr>
              <a:t>values</a:t>
            </a:r>
            <a:r>
              <a:rPr lang="en-US" dirty="0"/>
              <a:t>.</a:t>
            </a:r>
          </a:p>
          <a:p>
            <a:endParaRPr lang="en-US" dirty="0"/>
          </a:p>
          <a:p>
            <a:r>
              <a:rPr lang="en-US" dirty="0"/>
              <a:t>Authentic leaders;</a:t>
            </a:r>
          </a:p>
          <a:p>
            <a:pPr marL="342900" indent="-342900">
              <a:buFont typeface="Arial" panose="020B0604020202020204" pitchFamily="34" charset="0"/>
              <a:buChar char="•"/>
            </a:pPr>
            <a:r>
              <a:rPr lang="en-US" dirty="0"/>
              <a:t>are self-aware </a:t>
            </a:r>
          </a:p>
          <a:p>
            <a:pPr marL="342900" indent="-342900">
              <a:buFont typeface="Arial" panose="020B0604020202020204" pitchFamily="34" charset="0"/>
              <a:buChar char="•"/>
            </a:pPr>
            <a:r>
              <a:rPr lang="en-US" dirty="0"/>
              <a:t>are genuine, </a:t>
            </a:r>
          </a:p>
          <a:p>
            <a:pPr marL="342900" indent="-342900">
              <a:buFont typeface="Arial" panose="020B0604020202020204" pitchFamily="34" charset="0"/>
              <a:buChar char="•"/>
            </a:pPr>
            <a:r>
              <a:rPr lang="en-US" dirty="0"/>
              <a:t>inspire commitment and loyalty, and</a:t>
            </a:r>
          </a:p>
          <a:p>
            <a:pPr marL="342900" indent="-342900">
              <a:buFont typeface="Arial" panose="020B0604020202020204" pitchFamily="34" charset="0"/>
              <a:buChar char="•"/>
            </a:pPr>
            <a:r>
              <a:rPr lang="en-US" dirty="0"/>
              <a:t>are dependable</a:t>
            </a:r>
            <a:endParaRPr lang="en-NZ" dirty="0"/>
          </a:p>
        </p:txBody>
      </p:sp>
      <p:sp>
        <p:nvSpPr>
          <p:cNvPr id="3" name="Title 2">
            <a:extLst>
              <a:ext uri="{FF2B5EF4-FFF2-40B4-BE49-F238E27FC236}">
                <a16:creationId xmlns:a16="http://schemas.microsoft.com/office/drawing/2014/main" id="{2EC45262-FBA3-217F-F3CD-BEAA473EE3F2}"/>
              </a:ext>
            </a:extLst>
          </p:cNvPr>
          <p:cNvSpPr>
            <a:spLocks noGrp="1"/>
          </p:cNvSpPr>
          <p:nvPr>
            <p:ph type="title"/>
          </p:nvPr>
        </p:nvSpPr>
        <p:spPr/>
        <p:txBody>
          <a:bodyPr>
            <a:normAutofit fontScale="90000"/>
          </a:bodyPr>
          <a:lstStyle/>
          <a:p>
            <a:r>
              <a:rPr lang="en-NZ" dirty="0"/>
              <a:t>Authentic Leadership</a:t>
            </a:r>
          </a:p>
        </p:txBody>
      </p:sp>
      <p:sp>
        <p:nvSpPr>
          <p:cNvPr id="6" name="TextBox 5">
            <a:extLst>
              <a:ext uri="{FF2B5EF4-FFF2-40B4-BE49-F238E27FC236}">
                <a16:creationId xmlns:a16="http://schemas.microsoft.com/office/drawing/2014/main" id="{EC5F374A-F9EE-1158-4942-F93BC1B3541A}"/>
              </a:ext>
            </a:extLst>
          </p:cNvPr>
          <p:cNvSpPr txBox="1"/>
          <p:nvPr/>
        </p:nvSpPr>
        <p:spPr>
          <a:xfrm>
            <a:off x="1020477" y="2645229"/>
            <a:ext cx="4819415" cy="1846659"/>
          </a:xfrm>
          <a:prstGeom prst="rect">
            <a:avLst/>
          </a:prstGeom>
          <a:noFill/>
        </p:spPr>
        <p:txBody>
          <a:bodyPr wrap="square" rtlCol="0">
            <a:spAutoFit/>
          </a:bodyPr>
          <a:lstStyle/>
          <a:p>
            <a:pPr defTabSz="914217"/>
            <a:r>
              <a:rPr lang="en-US" sz="3600" b="1" dirty="0">
                <a:solidFill>
                  <a:srgbClr val="D90E81"/>
                </a:solidFill>
                <a:latin typeface="Roboto Light"/>
              </a:rPr>
              <a:t>“Be yourself, everyone else is already taken.”</a:t>
            </a:r>
          </a:p>
          <a:p>
            <a:pPr defTabSz="914217"/>
            <a:r>
              <a:rPr lang="en-US" sz="2400" b="1" dirty="0">
                <a:solidFill>
                  <a:srgbClr val="1675BA"/>
                </a:solidFill>
                <a:latin typeface="Roboto Light"/>
              </a:rPr>
              <a:t> - Oscar Wilde</a:t>
            </a:r>
          </a:p>
          <a:p>
            <a:pPr defTabSz="914217"/>
            <a:endParaRPr lang="en-NZ" dirty="0">
              <a:solidFill>
                <a:srgbClr val="000000"/>
              </a:solidFill>
              <a:latin typeface="Roboto Light"/>
            </a:endParaRPr>
          </a:p>
        </p:txBody>
      </p:sp>
      <p:pic>
        <p:nvPicPr>
          <p:cNvPr id="5" name="Picture 4" descr="Qr code&#10;&#10;Description automatically generated">
            <a:extLst>
              <a:ext uri="{FF2B5EF4-FFF2-40B4-BE49-F238E27FC236}">
                <a16:creationId xmlns:a16="http://schemas.microsoft.com/office/drawing/2014/main" id="{6BABD1B7-FA44-52C4-092F-CF6B43EDD85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1248750" y="27296"/>
            <a:ext cx="911390" cy="907576"/>
          </a:xfrm>
          <a:prstGeom prst="rect">
            <a:avLst/>
          </a:prstGeom>
        </p:spPr>
      </p:pic>
    </p:spTree>
    <p:extLst>
      <p:ext uri="{BB962C8B-B14F-4D97-AF65-F5344CB8AC3E}">
        <p14:creationId xmlns:p14="http://schemas.microsoft.com/office/powerpoint/2010/main" val="3380438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2B8DA03-CBB2-62B5-1070-E5EA866B5452}"/>
              </a:ext>
            </a:extLst>
          </p:cNvPr>
          <p:cNvGraphicFramePr>
            <a:graphicFrameLocks noGrp="1"/>
          </p:cNvGraphicFramePr>
          <p:nvPr>
            <p:ph idx="1"/>
          </p:nvPr>
        </p:nvGraphicFramePr>
        <p:xfrm>
          <a:off x="1008230" y="1357313"/>
          <a:ext cx="5087771" cy="4576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2EC45262-FBA3-217F-F3CD-BEAA473EE3F2}"/>
              </a:ext>
            </a:extLst>
          </p:cNvPr>
          <p:cNvSpPr>
            <a:spLocks noGrp="1"/>
          </p:cNvSpPr>
          <p:nvPr>
            <p:ph type="title"/>
          </p:nvPr>
        </p:nvSpPr>
        <p:spPr/>
        <p:txBody>
          <a:bodyPr>
            <a:normAutofit fontScale="90000"/>
          </a:bodyPr>
          <a:lstStyle/>
          <a:p>
            <a:r>
              <a:rPr lang="en-NZ" dirty="0"/>
              <a:t>Why is it important?</a:t>
            </a:r>
          </a:p>
        </p:txBody>
      </p:sp>
      <p:sp>
        <p:nvSpPr>
          <p:cNvPr id="6" name="TextBox 5">
            <a:extLst>
              <a:ext uri="{FF2B5EF4-FFF2-40B4-BE49-F238E27FC236}">
                <a16:creationId xmlns:a16="http://schemas.microsoft.com/office/drawing/2014/main" id="{EC5F374A-F9EE-1158-4942-F93BC1B3541A}"/>
              </a:ext>
            </a:extLst>
          </p:cNvPr>
          <p:cNvSpPr txBox="1"/>
          <p:nvPr/>
        </p:nvSpPr>
        <p:spPr>
          <a:xfrm>
            <a:off x="6838212" y="2168366"/>
            <a:ext cx="4819415" cy="3000821"/>
          </a:xfrm>
          <a:prstGeom prst="rect">
            <a:avLst/>
          </a:prstGeom>
          <a:noFill/>
        </p:spPr>
        <p:txBody>
          <a:bodyPr wrap="square" rtlCol="0">
            <a:spAutoFit/>
          </a:bodyPr>
          <a:lstStyle/>
          <a:p>
            <a:pPr defTabSz="914217"/>
            <a:r>
              <a:rPr lang="en-US" sz="2700" b="1" dirty="0">
                <a:solidFill>
                  <a:srgbClr val="D90E81"/>
                </a:solidFill>
                <a:latin typeface="Roboto Light"/>
              </a:rPr>
              <a:t>Authentic Leadership is the single strongest predictor of an employee's job satisfaction, organizational commitment, and workplace happiness.</a:t>
            </a:r>
            <a:r>
              <a:rPr lang="en-US" b="1" dirty="0">
                <a:solidFill>
                  <a:srgbClr val="1675BA"/>
                </a:solidFill>
                <a:latin typeface="Roboto Light"/>
              </a:rPr>
              <a:t> </a:t>
            </a:r>
          </a:p>
          <a:p>
            <a:pPr defTabSz="914217"/>
            <a:r>
              <a:rPr lang="en-US" b="1" dirty="0">
                <a:solidFill>
                  <a:srgbClr val="1675BA"/>
                </a:solidFill>
                <a:latin typeface="Roboto Light"/>
              </a:rPr>
              <a:t>- Leadership &amp; Organization Development Journal 27 (2006)</a:t>
            </a:r>
          </a:p>
          <a:p>
            <a:pPr defTabSz="914217"/>
            <a:endParaRPr lang="en-NZ" dirty="0">
              <a:solidFill>
                <a:srgbClr val="000000"/>
              </a:solidFill>
              <a:latin typeface="Roboto Light"/>
            </a:endParaRPr>
          </a:p>
        </p:txBody>
      </p:sp>
      <p:pic>
        <p:nvPicPr>
          <p:cNvPr id="5" name="Picture 4" descr="Qr code&#10;&#10;Description automatically generated">
            <a:extLst>
              <a:ext uri="{FF2B5EF4-FFF2-40B4-BE49-F238E27FC236}">
                <a16:creationId xmlns:a16="http://schemas.microsoft.com/office/drawing/2014/main" id="{518B21DA-B956-D518-BE06-508FED6BEE1C}"/>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11248750" y="27296"/>
            <a:ext cx="911390" cy="907576"/>
          </a:xfrm>
          <a:prstGeom prst="rect">
            <a:avLst/>
          </a:prstGeom>
        </p:spPr>
      </p:pic>
    </p:spTree>
    <p:extLst>
      <p:ext uri="{BB962C8B-B14F-4D97-AF65-F5344CB8AC3E}">
        <p14:creationId xmlns:p14="http://schemas.microsoft.com/office/powerpoint/2010/main" val="122752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5A4639-D72B-DA0E-B7C9-BD5C8FC018D1}"/>
              </a:ext>
            </a:extLst>
          </p:cNvPr>
          <p:cNvSpPr txBox="1"/>
          <p:nvPr/>
        </p:nvSpPr>
        <p:spPr>
          <a:xfrm>
            <a:off x="1664368" y="2593104"/>
            <a:ext cx="9029283" cy="3647152"/>
          </a:xfrm>
          <a:prstGeom prst="rect">
            <a:avLst/>
          </a:prstGeom>
          <a:noFill/>
        </p:spPr>
        <p:txBody>
          <a:bodyPr wrap="square">
            <a:spAutoFit/>
          </a:bodyPr>
          <a:lstStyle/>
          <a:p>
            <a:pPr algn="ctr" defTabSz="914217"/>
            <a:r>
              <a:rPr lang="en-NZ" sz="3300" dirty="0">
                <a:solidFill>
                  <a:srgbClr val="1675BA"/>
                </a:solidFill>
                <a:latin typeface="Roboto Light"/>
              </a:rPr>
              <a:t>When things don’t go well, </a:t>
            </a:r>
            <a:br>
              <a:rPr lang="en-NZ" sz="3300" dirty="0">
                <a:solidFill>
                  <a:srgbClr val="1675BA"/>
                </a:solidFill>
                <a:latin typeface="Roboto Light"/>
              </a:rPr>
            </a:br>
            <a:r>
              <a:rPr lang="en-NZ" sz="3300" dirty="0">
                <a:solidFill>
                  <a:srgbClr val="1675BA"/>
                </a:solidFill>
                <a:latin typeface="Roboto Light"/>
              </a:rPr>
              <a:t>being an Authentic Leader will set you up with a</a:t>
            </a:r>
            <a:br>
              <a:rPr lang="en-NZ" sz="3300" dirty="0">
                <a:solidFill>
                  <a:srgbClr val="1675BA"/>
                </a:solidFill>
                <a:latin typeface="Roboto Light"/>
              </a:rPr>
            </a:br>
            <a:r>
              <a:rPr lang="en-NZ" sz="3300" b="1" dirty="0">
                <a:solidFill>
                  <a:srgbClr val="D90E81"/>
                </a:solidFill>
                <a:latin typeface="Roboto Light"/>
              </a:rPr>
              <a:t>good strong relationship </a:t>
            </a:r>
          </a:p>
          <a:p>
            <a:pPr algn="ctr" defTabSz="914217"/>
            <a:r>
              <a:rPr lang="en-NZ" sz="3300" dirty="0">
                <a:solidFill>
                  <a:srgbClr val="1675BA"/>
                </a:solidFill>
                <a:latin typeface="Roboto Light"/>
              </a:rPr>
              <a:t>as a foundation to work from.</a:t>
            </a:r>
          </a:p>
          <a:p>
            <a:pPr defTabSz="914217"/>
            <a:endParaRPr lang="en-NZ" sz="3300" dirty="0">
              <a:solidFill>
                <a:srgbClr val="1675BA"/>
              </a:solidFill>
              <a:latin typeface="Roboto Light"/>
            </a:endParaRPr>
          </a:p>
          <a:p>
            <a:pPr defTabSz="914217"/>
            <a:endParaRPr lang="en-NZ" sz="3300" dirty="0">
              <a:solidFill>
                <a:srgbClr val="1675BA"/>
              </a:solidFill>
              <a:latin typeface="Roboto Light"/>
            </a:endParaRPr>
          </a:p>
          <a:p>
            <a:pPr defTabSz="914217"/>
            <a:endParaRPr lang="en-NZ" sz="3300" dirty="0">
              <a:solidFill>
                <a:srgbClr val="1675BA"/>
              </a:solidFill>
              <a:latin typeface="Roboto Light"/>
            </a:endParaRPr>
          </a:p>
        </p:txBody>
      </p:sp>
    </p:spTree>
    <p:extLst>
      <p:ext uri="{BB962C8B-B14F-4D97-AF65-F5344CB8AC3E}">
        <p14:creationId xmlns:p14="http://schemas.microsoft.com/office/powerpoint/2010/main" val="623502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4859E41-56D0-53E9-E485-709660E66DD9}"/>
              </a:ext>
            </a:extLst>
          </p:cNvPr>
          <p:cNvGraphicFramePr>
            <a:graphicFrameLocks noGrp="1"/>
          </p:cNvGraphicFramePr>
          <p:nvPr>
            <p:ph idx="1"/>
          </p:nvPr>
        </p:nvGraphicFramePr>
        <p:xfrm>
          <a:off x="840006" y="2682150"/>
          <a:ext cx="10512425" cy="3746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18228C4-D9D7-1AF4-A55B-3DBDD2A55377}"/>
              </a:ext>
            </a:extLst>
          </p:cNvPr>
          <p:cNvSpPr>
            <a:spLocks noGrp="1"/>
          </p:cNvSpPr>
          <p:nvPr>
            <p:ph type="title"/>
          </p:nvPr>
        </p:nvSpPr>
        <p:spPr/>
        <p:txBody>
          <a:bodyPr>
            <a:normAutofit fontScale="90000"/>
          </a:bodyPr>
          <a:lstStyle/>
          <a:p>
            <a:r>
              <a:rPr lang="en-NZ" dirty="0"/>
              <a:t>How do I become an Authentic Leader?</a:t>
            </a:r>
          </a:p>
        </p:txBody>
      </p:sp>
      <p:sp>
        <p:nvSpPr>
          <p:cNvPr id="6" name="TextBox 5">
            <a:extLst>
              <a:ext uri="{FF2B5EF4-FFF2-40B4-BE49-F238E27FC236}">
                <a16:creationId xmlns:a16="http://schemas.microsoft.com/office/drawing/2014/main" id="{1319E6B4-2A2A-E3AC-8449-49C357375655}"/>
              </a:ext>
            </a:extLst>
          </p:cNvPr>
          <p:cNvSpPr txBox="1"/>
          <p:nvPr/>
        </p:nvSpPr>
        <p:spPr>
          <a:xfrm>
            <a:off x="839569" y="1319821"/>
            <a:ext cx="10887854" cy="1938992"/>
          </a:xfrm>
          <a:prstGeom prst="rect">
            <a:avLst/>
          </a:prstGeom>
          <a:noFill/>
        </p:spPr>
        <p:txBody>
          <a:bodyPr wrap="square">
            <a:spAutoFit/>
          </a:bodyPr>
          <a:lstStyle/>
          <a:p>
            <a:pPr defTabSz="914217"/>
            <a:r>
              <a:rPr lang="en-US" sz="2400" b="1" dirty="0">
                <a:solidFill>
                  <a:srgbClr val="1675BA"/>
                </a:solidFill>
                <a:latin typeface="Roboto Light"/>
              </a:rPr>
              <a:t>The bad news:</a:t>
            </a:r>
          </a:p>
          <a:p>
            <a:pPr marL="342900" indent="-342900" defTabSz="914217">
              <a:buFont typeface="Arial" panose="020B0604020202020204" pitchFamily="34" charset="0"/>
              <a:buChar char="•"/>
            </a:pPr>
            <a:r>
              <a:rPr lang="en-US" dirty="0">
                <a:solidFill>
                  <a:srgbClr val="000000"/>
                </a:solidFill>
                <a:latin typeface="Roboto Light"/>
              </a:rPr>
              <a:t>It takes time and is an ongoing process that requires continuous reflection, self-awareness, and a commitment to growth.</a:t>
            </a:r>
          </a:p>
          <a:p>
            <a:pPr defTabSz="914217"/>
            <a:endParaRPr lang="en-US" dirty="0">
              <a:solidFill>
                <a:srgbClr val="000000"/>
              </a:solidFill>
              <a:latin typeface="Roboto Light"/>
            </a:endParaRPr>
          </a:p>
          <a:p>
            <a:pPr defTabSz="914217"/>
            <a:r>
              <a:rPr lang="en-US" sz="2400" b="1" dirty="0">
                <a:solidFill>
                  <a:srgbClr val="1675BA"/>
                </a:solidFill>
                <a:latin typeface="Roboto Light"/>
              </a:rPr>
              <a:t>The good news:</a:t>
            </a:r>
          </a:p>
          <a:p>
            <a:pPr marL="342900" indent="-342900" defTabSz="914217">
              <a:buFont typeface="Arial" panose="020B0604020202020204" pitchFamily="34" charset="0"/>
              <a:buChar char="•"/>
            </a:pPr>
            <a:r>
              <a:rPr lang="en-US" dirty="0">
                <a:solidFill>
                  <a:srgbClr val="000000"/>
                </a:solidFill>
                <a:latin typeface="Roboto Light"/>
              </a:rPr>
              <a:t>It’s a simple 4 step process!</a:t>
            </a:r>
          </a:p>
        </p:txBody>
      </p:sp>
    </p:spTree>
    <p:extLst>
      <p:ext uri="{BB962C8B-B14F-4D97-AF65-F5344CB8AC3E}">
        <p14:creationId xmlns:p14="http://schemas.microsoft.com/office/powerpoint/2010/main" val="285409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A108A625-5BCB-D5DE-C153-D3732BC6829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55588" y="1353758"/>
            <a:ext cx="2498815" cy="1626617"/>
          </a:xfrm>
          <a:prstGeom prst="rect">
            <a:avLst/>
          </a:prstGeom>
        </p:spPr>
      </p:pic>
      <p:pic>
        <p:nvPicPr>
          <p:cNvPr id="5" name="Picture 4" descr="Icon&#10;&#10;Description automatically generated">
            <a:extLst>
              <a:ext uri="{FF2B5EF4-FFF2-40B4-BE49-F238E27FC236}">
                <a16:creationId xmlns:a16="http://schemas.microsoft.com/office/drawing/2014/main" id="{A174A00A-F15C-ACF9-3065-4BCAD362F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611" y="616588"/>
            <a:ext cx="2132191" cy="2122714"/>
          </a:xfrm>
          <a:prstGeom prst="rect">
            <a:avLst/>
          </a:prstGeom>
        </p:spPr>
      </p:pic>
      <p:graphicFrame>
        <p:nvGraphicFramePr>
          <p:cNvPr id="8" name="Diagram 7">
            <a:extLst>
              <a:ext uri="{FF2B5EF4-FFF2-40B4-BE49-F238E27FC236}">
                <a16:creationId xmlns:a16="http://schemas.microsoft.com/office/drawing/2014/main" id="{73DAA72A-56B5-9F6B-9F61-DE61CB4C0FB1}"/>
              </a:ext>
            </a:extLst>
          </p:cNvPr>
          <p:cNvGraphicFramePr/>
          <p:nvPr/>
        </p:nvGraphicFramePr>
        <p:xfrm>
          <a:off x="7116687" y="2289500"/>
          <a:ext cx="5630485" cy="3753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ontent Placeholder 1">
            <a:extLst>
              <a:ext uri="{FF2B5EF4-FFF2-40B4-BE49-F238E27FC236}">
                <a16:creationId xmlns:a16="http://schemas.microsoft.com/office/drawing/2014/main" id="{7ED66982-4151-C879-24BD-A0B34146F010}"/>
              </a:ext>
            </a:extLst>
          </p:cNvPr>
          <p:cNvSpPr>
            <a:spLocks noGrp="1"/>
          </p:cNvSpPr>
          <p:nvPr>
            <p:ph idx="1"/>
          </p:nvPr>
        </p:nvSpPr>
        <p:spPr/>
        <p:txBody>
          <a:bodyPr>
            <a:normAutofit/>
          </a:bodyPr>
          <a:lstStyle/>
          <a:p>
            <a:pPr marL="342900" indent="-342900">
              <a:buFont typeface="Arial" panose="020B0604020202020204" pitchFamily="34" charset="0"/>
              <a:buChar char="•"/>
            </a:pPr>
            <a:r>
              <a:rPr lang="en-US" b="1" dirty="0"/>
              <a:t>Personality Profile</a:t>
            </a:r>
          </a:p>
          <a:p>
            <a:pPr marL="800009" lvl="1" indent="-342900">
              <a:buFont typeface="Arial" panose="020B0604020202020204" pitchFamily="34" charset="0"/>
              <a:buChar char="•"/>
            </a:pPr>
            <a:r>
              <a:rPr lang="en-US" b="1" dirty="0"/>
              <a:t>Understand your strengths and weaknesses</a:t>
            </a:r>
          </a:p>
          <a:p>
            <a:pPr marL="800009" lvl="1"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Personal Values Assessment</a:t>
            </a:r>
          </a:p>
          <a:p>
            <a:pPr marL="800009" lvl="1" indent="-342900">
              <a:buFont typeface="Arial" panose="020B0604020202020204" pitchFamily="34" charset="0"/>
              <a:buChar char="•"/>
            </a:pPr>
            <a:r>
              <a:rPr lang="en-US" b="1" dirty="0"/>
              <a:t>what resonates with you?</a:t>
            </a:r>
          </a:p>
          <a:p>
            <a:pPr marL="800009" lvl="1"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Ask colleagues for feedback</a:t>
            </a:r>
          </a:p>
          <a:p>
            <a:pPr marL="800009" lvl="1" indent="-342900">
              <a:buFont typeface="Arial" panose="020B0604020202020204" pitchFamily="34" charset="0"/>
              <a:buChar char="•"/>
            </a:pPr>
            <a:r>
              <a:rPr lang="en-US" b="1" dirty="0"/>
              <a:t>how are you perceived?</a:t>
            </a:r>
          </a:p>
          <a:p>
            <a:endParaRPr lang="en-US" dirty="0"/>
          </a:p>
        </p:txBody>
      </p:sp>
      <p:sp>
        <p:nvSpPr>
          <p:cNvPr id="3" name="Title 2">
            <a:extLst>
              <a:ext uri="{FF2B5EF4-FFF2-40B4-BE49-F238E27FC236}">
                <a16:creationId xmlns:a16="http://schemas.microsoft.com/office/drawing/2014/main" id="{B3C0DE9D-FFB9-FD78-C93F-AE7F546E4B25}"/>
              </a:ext>
            </a:extLst>
          </p:cNvPr>
          <p:cNvSpPr>
            <a:spLocks noGrp="1"/>
          </p:cNvSpPr>
          <p:nvPr>
            <p:ph type="title"/>
          </p:nvPr>
        </p:nvSpPr>
        <p:spPr/>
        <p:txBody>
          <a:bodyPr>
            <a:normAutofit fontScale="90000"/>
          </a:bodyPr>
          <a:lstStyle/>
          <a:p>
            <a:r>
              <a:rPr lang="en-NZ" dirty="0"/>
              <a:t>Step 1: </a:t>
            </a:r>
            <a:r>
              <a:rPr lang="en-US" dirty="0"/>
              <a:t>Take a step back and get to know yourself.</a:t>
            </a:r>
            <a:endParaRPr lang="en-NZ" dirty="0"/>
          </a:p>
        </p:txBody>
      </p:sp>
      <p:pic>
        <p:nvPicPr>
          <p:cNvPr id="10" name="Picture 9" descr="Table&#10;&#10;Description automatically generated">
            <a:extLst>
              <a:ext uri="{FF2B5EF4-FFF2-40B4-BE49-F238E27FC236}">
                <a16:creationId xmlns:a16="http://schemas.microsoft.com/office/drawing/2014/main" id="{A9457EBD-5D63-9283-BF84-B1A27F6890DC}"/>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rot="664814">
            <a:off x="7209477" y="1729815"/>
            <a:ext cx="2786743" cy="4218215"/>
          </a:xfrm>
          <a:prstGeom prst="rect">
            <a:avLst/>
          </a:prstGeom>
          <a:ln>
            <a:noFill/>
          </a:ln>
          <a:effectLst>
            <a:outerShdw blurRad="292100" dist="139700" dir="2700000" algn="tl" rotWithShape="0">
              <a:srgbClr val="333333">
                <a:alpha val="65000"/>
              </a:srgbClr>
            </a:outerShdw>
          </a:effectLst>
        </p:spPr>
      </p:pic>
      <p:pic>
        <p:nvPicPr>
          <p:cNvPr id="12" name="Picture 11" descr="Icon&#10;&#10;Description automatically generated">
            <a:extLst>
              <a:ext uri="{FF2B5EF4-FFF2-40B4-BE49-F238E27FC236}">
                <a16:creationId xmlns:a16="http://schemas.microsoft.com/office/drawing/2014/main" id="{FF93FF5C-18FA-5574-8A27-B0F60CD72FD7}"/>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20940839">
            <a:off x="5868305" y="3224381"/>
            <a:ext cx="3615483" cy="2841167"/>
          </a:xfrm>
          <a:prstGeom prst="rect">
            <a:avLst/>
          </a:prstGeom>
          <a:ln>
            <a:noFill/>
          </a:ln>
          <a:effectLst>
            <a:outerShdw blurRad="292100" dist="139700" dir="2700000" algn="tl" rotWithShape="0">
              <a:srgbClr val="333333">
                <a:alpha val="65000"/>
              </a:srgbClr>
            </a:outerShdw>
          </a:effectLst>
        </p:spPr>
      </p:pic>
      <p:pic>
        <p:nvPicPr>
          <p:cNvPr id="14" name="Picture 13" descr="A coffee cup on a table&#10;&#10;Description automatically generated with low confidence">
            <a:extLst>
              <a:ext uri="{FF2B5EF4-FFF2-40B4-BE49-F238E27FC236}">
                <a16:creationId xmlns:a16="http://schemas.microsoft.com/office/drawing/2014/main" id="{D8A30BE0-6D00-900B-A9EC-DAB27B930E69}"/>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b="-2"/>
          <a:stretch/>
        </p:blipFill>
        <p:spPr>
          <a:xfrm rot="444888">
            <a:off x="4255372" y="4677068"/>
            <a:ext cx="2976788" cy="1797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937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66982-4151-C879-24BD-A0B34146F010}"/>
              </a:ext>
            </a:extLst>
          </p:cNvPr>
          <p:cNvSpPr>
            <a:spLocks noGrp="1"/>
          </p:cNvSpPr>
          <p:nvPr>
            <p:ph idx="1"/>
          </p:nvPr>
        </p:nvSpPr>
        <p:spPr>
          <a:xfrm>
            <a:off x="839570" y="1357085"/>
            <a:ext cx="5256431" cy="4576990"/>
          </a:xfrm>
        </p:spPr>
        <p:txBody>
          <a:bodyPr>
            <a:normAutofit fontScale="92500"/>
          </a:bodyPr>
          <a:lstStyle/>
          <a:p>
            <a:pPr marL="342900" indent="-342900">
              <a:buFont typeface="Arial" panose="020B0604020202020204" pitchFamily="34" charset="0"/>
              <a:buChar char="•"/>
            </a:pPr>
            <a:r>
              <a:rPr lang="en-US" b="1" dirty="0"/>
              <a:t>What is your Emotional Intelligence (EQ) like?</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Free Test</a:t>
            </a:r>
          </a:p>
          <a:p>
            <a:pPr marL="800009" lvl="1" indent="-342900">
              <a:buFont typeface="Arial" panose="020B0604020202020204" pitchFamily="34" charset="0"/>
              <a:buChar char="•"/>
            </a:pPr>
            <a:r>
              <a:rPr lang="en-US" b="1" dirty="0"/>
              <a:t>Global Leadership Foundation</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You may need to work on this if you;</a:t>
            </a:r>
          </a:p>
          <a:p>
            <a:pPr marL="800009" lvl="1" indent="-342900">
              <a:buFont typeface="Arial" panose="020B0604020202020204" pitchFamily="34" charset="0"/>
              <a:buChar char="•"/>
            </a:pPr>
            <a:r>
              <a:rPr lang="en-US" b="1" dirty="0"/>
              <a:t>have low confidence</a:t>
            </a:r>
          </a:p>
          <a:p>
            <a:pPr marL="800009" lvl="1" indent="-342900">
              <a:buFont typeface="Arial" panose="020B0604020202020204" pitchFamily="34" charset="0"/>
              <a:buChar char="•"/>
            </a:pPr>
            <a:r>
              <a:rPr lang="en-US" b="1" dirty="0"/>
              <a:t>are easily intimidated</a:t>
            </a:r>
          </a:p>
          <a:p>
            <a:pPr marL="800009" lvl="1" indent="-342900">
              <a:buFont typeface="Arial" panose="020B0604020202020204" pitchFamily="34" charset="0"/>
              <a:buChar char="•"/>
            </a:pPr>
            <a:r>
              <a:rPr lang="en-US" b="1" dirty="0"/>
              <a:t>are quick to get frustrated</a:t>
            </a:r>
          </a:p>
          <a:p>
            <a:pPr marL="800009" lvl="1" indent="-342900">
              <a:buFont typeface="Arial" panose="020B0604020202020204" pitchFamily="34" charset="0"/>
              <a:buChar char="•"/>
            </a:pPr>
            <a:r>
              <a:rPr lang="en-US" b="1" dirty="0"/>
              <a:t>let your emotions drive your actions</a:t>
            </a:r>
          </a:p>
          <a:p>
            <a:pPr marL="800009" lvl="1" indent="-342900">
              <a:buFont typeface="Arial" panose="020B0604020202020204" pitchFamily="34" charset="0"/>
              <a:buChar char="•"/>
            </a:pPr>
            <a:r>
              <a:rPr lang="en-US" b="1" dirty="0"/>
              <a:t>act before understanding</a:t>
            </a:r>
          </a:p>
          <a:p>
            <a:pPr marL="800009" lvl="1"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p:txBody>
      </p:sp>
      <p:sp>
        <p:nvSpPr>
          <p:cNvPr id="3" name="Title 2">
            <a:extLst>
              <a:ext uri="{FF2B5EF4-FFF2-40B4-BE49-F238E27FC236}">
                <a16:creationId xmlns:a16="http://schemas.microsoft.com/office/drawing/2014/main" id="{B3C0DE9D-FFB9-FD78-C93F-AE7F546E4B25}"/>
              </a:ext>
            </a:extLst>
          </p:cNvPr>
          <p:cNvSpPr>
            <a:spLocks noGrp="1"/>
          </p:cNvSpPr>
          <p:nvPr>
            <p:ph type="title"/>
          </p:nvPr>
        </p:nvSpPr>
        <p:spPr/>
        <p:txBody>
          <a:bodyPr>
            <a:normAutofit fontScale="90000"/>
          </a:bodyPr>
          <a:lstStyle/>
          <a:p>
            <a:r>
              <a:rPr lang="en-NZ" dirty="0"/>
              <a:t>Step 1: </a:t>
            </a:r>
            <a:r>
              <a:rPr lang="en-US" dirty="0"/>
              <a:t>Take a step back and get to know yourself.</a:t>
            </a:r>
            <a:endParaRPr lang="en-NZ" dirty="0"/>
          </a:p>
        </p:txBody>
      </p:sp>
      <p:pic>
        <p:nvPicPr>
          <p:cNvPr id="20" name="Picture 19">
            <a:extLst>
              <a:ext uri="{FF2B5EF4-FFF2-40B4-BE49-F238E27FC236}">
                <a16:creationId xmlns:a16="http://schemas.microsoft.com/office/drawing/2014/main" id="{A77EE08D-B08E-6F49-DB67-14D948C9C3E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92511" y="1212167"/>
            <a:ext cx="5095181" cy="4721908"/>
          </a:xfrm>
          <a:prstGeom prst="rect">
            <a:avLst/>
          </a:prstGeom>
        </p:spPr>
      </p:pic>
    </p:spTree>
    <p:extLst>
      <p:ext uri="{BB962C8B-B14F-4D97-AF65-F5344CB8AC3E}">
        <p14:creationId xmlns:p14="http://schemas.microsoft.com/office/powerpoint/2010/main" val="6471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9" end="9"/>
                                            </p:txEl>
                                          </p:spTgt>
                                        </p:tgtEl>
                                        <p:attrNameLst>
                                          <p:attrName>style.visibility</p:attrName>
                                        </p:attrNameLst>
                                      </p:cBhvr>
                                      <p:to>
                                        <p:strVal val="visible"/>
                                      </p:to>
                                    </p:set>
                                    <p:animEffect transition="in" filter="fade">
                                      <p:cBhvr>
                                        <p:cTn id="28" dur="500"/>
                                        <p:tgtEl>
                                          <p:spTgt spid="2">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fade">
                                      <p:cBhvr>
                                        <p:cTn id="31"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66982-4151-C879-24BD-A0B34146F010}"/>
              </a:ext>
            </a:extLst>
          </p:cNvPr>
          <p:cNvSpPr>
            <a:spLocks noGrp="1"/>
          </p:cNvSpPr>
          <p:nvPr>
            <p:ph idx="1"/>
          </p:nvPr>
        </p:nvSpPr>
        <p:spPr/>
        <p:txBody>
          <a:bodyPr>
            <a:normAutofit/>
          </a:bodyPr>
          <a:lstStyle/>
          <a:p>
            <a:pPr marL="342900" indent="-342900">
              <a:buFont typeface="Arial" panose="020B0604020202020204" pitchFamily="34" charset="0"/>
              <a:buChar char="•"/>
            </a:pPr>
            <a:r>
              <a:rPr lang="en-US" b="1" dirty="0"/>
              <a:t>Align your actions and </a:t>
            </a:r>
            <a:r>
              <a:rPr lang="en-US" b="1" dirty="0" err="1"/>
              <a:t>behaviour</a:t>
            </a:r>
            <a:r>
              <a:rPr lang="en-US" b="1" dirty="0"/>
              <a:t> with your values.</a:t>
            </a:r>
          </a:p>
          <a:p>
            <a:pPr marL="342900" indent="-342900">
              <a:buFont typeface="Arial" panose="020B0604020202020204" pitchFamily="34" charset="0"/>
              <a:buChar char="•"/>
            </a:pPr>
            <a:r>
              <a:rPr lang="en-US" b="1" dirty="0"/>
              <a:t>Observe yourself;</a:t>
            </a:r>
          </a:p>
          <a:p>
            <a:pPr marL="800009" lvl="1" indent="-342900">
              <a:buFont typeface="Arial" panose="020B0604020202020204" pitchFamily="34" charset="0"/>
              <a:buChar char="•"/>
            </a:pPr>
            <a:r>
              <a:rPr lang="en-US" b="1" dirty="0"/>
              <a:t>Will be easier in a ‘safe’ environment.</a:t>
            </a:r>
          </a:p>
          <a:p>
            <a:pPr marL="800009" lvl="1" indent="-342900">
              <a:buFont typeface="Arial" panose="020B0604020202020204" pitchFamily="34" charset="0"/>
              <a:buChar char="•"/>
            </a:pPr>
            <a:r>
              <a:rPr lang="en-US" b="1" dirty="0"/>
              <a:t>Can be challenging in difficult/stressful situations.</a:t>
            </a:r>
          </a:p>
          <a:p>
            <a:endParaRPr lang="en-US" dirty="0"/>
          </a:p>
        </p:txBody>
      </p:sp>
      <p:sp>
        <p:nvSpPr>
          <p:cNvPr id="16" name="Rectangle: Diagonal Corners Rounded 15">
            <a:extLst>
              <a:ext uri="{FF2B5EF4-FFF2-40B4-BE49-F238E27FC236}">
                <a16:creationId xmlns:a16="http://schemas.microsoft.com/office/drawing/2014/main" id="{D46380C6-E0EF-BD3F-E492-7A6218B0A7D9}"/>
              </a:ext>
            </a:extLst>
          </p:cNvPr>
          <p:cNvSpPr/>
          <p:nvPr/>
        </p:nvSpPr>
        <p:spPr>
          <a:xfrm>
            <a:off x="6671817" y="3029964"/>
            <a:ext cx="4716372" cy="2971591"/>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NZ">
              <a:solidFill>
                <a:prstClr val="white"/>
              </a:solidFill>
              <a:latin typeface="Roboto Light"/>
            </a:endParaRPr>
          </a:p>
        </p:txBody>
      </p:sp>
      <p:sp>
        <p:nvSpPr>
          <p:cNvPr id="17" name="TextBox 16">
            <a:extLst>
              <a:ext uri="{FF2B5EF4-FFF2-40B4-BE49-F238E27FC236}">
                <a16:creationId xmlns:a16="http://schemas.microsoft.com/office/drawing/2014/main" id="{EBFFB416-B9C7-C44D-4A28-D9EA2F35E0E3}"/>
              </a:ext>
            </a:extLst>
          </p:cNvPr>
          <p:cNvSpPr txBox="1"/>
          <p:nvPr/>
        </p:nvSpPr>
        <p:spPr>
          <a:xfrm>
            <a:off x="6789095" y="4097919"/>
            <a:ext cx="779172" cy="1200329"/>
          </a:xfrm>
          <a:prstGeom prst="rect">
            <a:avLst/>
          </a:prstGeom>
          <a:noFill/>
        </p:spPr>
        <p:txBody>
          <a:bodyPr wrap="square" rtlCol="0">
            <a:spAutoFit/>
          </a:bodyPr>
          <a:lstStyle/>
          <a:p>
            <a:pPr defTabSz="914217"/>
            <a:r>
              <a:rPr lang="en-NZ" b="1" dirty="0">
                <a:solidFill>
                  <a:prstClr val="white"/>
                </a:solidFill>
                <a:latin typeface="Roboto Light"/>
              </a:rPr>
              <a:t>What people see?</a:t>
            </a:r>
          </a:p>
        </p:txBody>
      </p:sp>
      <p:sp>
        <p:nvSpPr>
          <p:cNvPr id="13" name="Rectangle: Diagonal Corners Rounded 12">
            <a:extLst>
              <a:ext uri="{FF2B5EF4-FFF2-40B4-BE49-F238E27FC236}">
                <a16:creationId xmlns:a16="http://schemas.microsoft.com/office/drawing/2014/main" id="{356ABC44-2000-0196-D125-A33B908C88A4}"/>
              </a:ext>
            </a:extLst>
          </p:cNvPr>
          <p:cNvSpPr/>
          <p:nvPr/>
        </p:nvSpPr>
        <p:spPr>
          <a:xfrm>
            <a:off x="803813" y="3029964"/>
            <a:ext cx="4716372" cy="2971591"/>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NZ">
              <a:solidFill>
                <a:prstClr val="white"/>
              </a:solidFill>
              <a:latin typeface="Roboto Light"/>
            </a:endParaRPr>
          </a:p>
        </p:txBody>
      </p:sp>
      <p:sp>
        <p:nvSpPr>
          <p:cNvPr id="3" name="Title 2">
            <a:extLst>
              <a:ext uri="{FF2B5EF4-FFF2-40B4-BE49-F238E27FC236}">
                <a16:creationId xmlns:a16="http://schemas.microsoft.com/office/drawing/2014/main" id="{B3C0DE9D-FFB9-FD78-C93F-AE7F546E4B25}"/>
              </a:ext>
            </a:extLst>
          </p:cNvPr>
          <p:cNvSpPr>
            <a:spLocks noGrp="1"/>
          </p:cNvSpPr>
          <p:nvPr>
            <p:ph type="title"/>
          </p:nvPr>
        </p:nvSpPr>
        <p:spPr/>
        <p:txBody>
          <a:bodyPr>
            <a:normAutofit fontScale="90000"/>
          </a:bodyPr>
          <a:lstStyle/>
          <a:p>
            <a:r>
              <a:rPr lang="en-NZ" dirty="0"/>
              <a:t>Step 2: Live your values</a:t>
            </a:r>
          </a:p>
        </p:txBody>
      </p:sp>
      <p:graphicFrame>
        <p:nvGraphicFramePr>
          <p:cNvPr id="4" name="Diagram 3">
            <a:extLst>
              <a:ext uri="{FF2B5EF4-FFF2-40B4-BE49-F238E27FC236}">
                <a16:creationId xmlns:a16="http://schemas.microsoft.com/office/drawing/2014/main" id="{F592DC7E-3E3B-B5D3-EBAB-69704623EA2D}"/>
              </a:ext>
            </a:extLst>
          </p:cNvPr>
          <p:cNvGraphicFramePr/>
          <p:nvPr/>
        </p:nvGraphicFramePr>
        <p:xfrm>
          <a:off x="1475532" y="3145875"/>
          <a:ext cx="3802659" cy="275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7BC69ADC-9072-E4BD-658A-E890247B1401}"/>
              </a:ext>
            </a:extLst>
          </p:cNvPr>
          <p:cNvGraphicFramePr/>
          <p:nvPr/>
        </p:nvGraphicFramePr>
        <p:xfrm>
          <a:off x="7142923" y="3145875"/>
          <a:ext cx="4369912" cy="27590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Arrow: Right 10">
            <a:extLst>
              <a:ext uri="{FF2B5EF4-FFF2-40B4-BE49-F238E27FC236}">
                <a16:creationId xmlns:a16="http://schemas.microsoft.com/office/drawing/2014/main" id="{926A499E-0EE7-0C9D-6E42-EDF5CF5FD027}"/>
              </a:ext>
            </a:extLst>
          </p:cNvPr>
          <p:cNvSpPr/>
          <p:nvPr/>
        </p:nvSpPr>
        <p:spPr>
          <a:xfrm>
            <a:off x="5520185" y="4085823"/>
            <a:ext cx="1151632" cy="862885"/>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217"/>
            <a:endParaRPr lang="en-NZ" b="1">
              <a:ln w="22225">
                <a:solidFill>
                  <a:srgbClr val="D90E81"/>
                </a:solidFill>
                <a:prstDash val="solid"/>
              </a:ln>
              <a:solidFill>
                <a:srgbClr val="D90E81">
                  <a:lumMod val="40000"/>
                  <a:lumOff val="60000"/>
                </a:srgbClr>
              </a:solidFill>
              <a:latin typeface="Roboto Light"/>
            </a:endParaRPr>
          </a:p>
        </p:txBody>
      </p:sp>
      <p:sp>
        <p:nvSpPr>
          <p:cNvPr id="15" name="TextBox 14">
            <a:extLst>
              <a:ext uri="{FF2B5EF4-FFF2-40B4-BE49-F238E27FC236}">
                <a16:creationId xmlns:a16="http://schemas.microsoft.com/office/drawing/2014/main" id="{EF0AE9E1-BE0B-F1B1-EA70-45383EACAE7F}"/>
              </a:ext>
            </a:extLst>
          </p:cNvPr>
          <p:cNvSpPr txBox="1"/>
          <p:nvPr/>
        </p:nvSpPr>
        <p:spPr>
          <a:xfrm>
            <a:off x="921091" y="4266744"/>
            <a:ext cx="779172" cy="923330"/>
          </a:xfrm>
          <a:prstGeom prst="rect">
            <a:avLst/>
          </a:prstGeom>
          <a:noFill/>
        </p:spPr>
        <p:txBody>
          <a:bodyPr wrap="square" rtlCol="0">
            <a:spAutoFit/>
          </a:bodyPr>
          <a:lstStyle/>
          <a:p>
            <a:pPr defTabSz="914217"/>
            <a:r>
              <a:rPr lang="en-NZ" b="1" dirty="0">
                <a:solidFill>
                  <a:prstClr val="white"/>
                </a:solidFill>
                <a:latin typeface="Roboto Light"/>
              </a:rPr>
              <a:t>My Values</a:t>
            </a:r>
          </a:p>
        </p:txBody>
      </p:sp>
    </p:spTree>
    <p:extLst>
      <p:ext uri="{BB962C8B-B14F-4D97-AF65-F5344CB8AC3E}">
        <p14:creationId xmlns:p14="http://schemas.microsoft.com/office/powerpoint/2010/main" val="248953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3" grpId="0" animBg="1"/>
      <p:bldGraphic spid="4" grpId="0">
        <p:bldAsOne/>
      </p:bldGraphic>
      <p:bldGraphic spid="9" grpId="0">
        <p:bldAsOne/>
      </p:bldGraphic>
      <p:bldP spid="11"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FDF893-04A3-0D43-E50C-42A38C833FA4}"/>
              </a:ext>
            </a:extLst>
          </p:cNvPr>
          <p:cNvSpPr>
            <a:spLocks noGrp="1"/>
          </p:cNvSpPr>
          <p:nvPr>
            <p:ph idx="1"/>
          </p:nvPr>
        </p:nvSpPr>
        <p:spPr>
          <a:xfrm>
            <a:off x="839570" y="1357085"/>
            <a:ext cx="5280158" cy="4576990"/>
          </a:xfrm>
        </p:spPr>
        <p:txBody>
          <a:bodyPr/>
          <a:lstStyle/>
          <a:p>
            <a:pPr marL="342900" indent="-342900">
              <a:buFont typeface="Arial" panose="020B0604020202020204" pitchFamily="34" charset="0"/>
              <a:buChar char="•"/>
            </a:pPr>
            <a:r>
              <a:rPr lang="en-US" b="1" u="sng" dirty="0"/>
              <a:t>Leadership</a:t>
            </a:r>
            <a:r>
              <a:rPr lang="en-US" dirty="0"/>
              <a:t> needs </a:t>
            </a:r>
            <a:r>
              <a:rPr lang="en-US" b="1" u="sng" dirty="0"/>
              <a:t>Trust</a:t>
            </a:r>
            <a:r>
              <a:rPr lang="en-US" dirty="0"/>
              <a:t>.</a:t>
            </a:r>
          </a:p>
          <a:p>
            <a:pPr marL="342900" indent="-342900">
              <a:buFont typeface="Arial" panose="020B0604020202020204" pitchFamily="34" charset="0"/>
              <a:buChar char="•"/>
            </a:pPr>
            <a:r>
              <a:rPr lang="en-US" dirty="0"/>
              <a:t>Trust can’t be dictated. It has to be built. </a:t>
            </a:r>
          </a:p>
          <a:p>
            <a:pPr marL="342900" indent="-342900">
              <a:buFont typeface="Arial" panose="020B0604020202020204" pitchFamily="34" charset="0"/>
              <a:buChar char="•"/>
            </a:pPr>
            <a:r>
              <a:rPr lang="en-US" dirty="0"/>
              <a:t>Invest time in building meaningful relationships with those around you (Stakeholder Engagement 101?)</a:t>
            </a:r>
            <a:endParaRPr lang="en-NZ" dirty="0"/>
          </a:p>
        </p:txBody>
      </p:sp>
      <p:sp>
        <p:nvSpPr>
          <p:cNvPr id="3" name="Title 2">
            <a:extLst>
              <a:ext uri="{FF2B5EF4-FFF2-40B4-BE49-F238E27FC236}">
                <a16:creationId xmlns:a16="http://schemas.microsoft.com/office/drawing/2014/main" id="{2EC45262-FBA3-217F-F3CD-BEAA473EE3F2}"/>
              </a:ext>
            </a:extLst>
          </p:cNvPr>
          <p:cNvSpPr>
            <a:spLocks noGrp="1"/>
          </p:cNvSpPr>
          <p:nvPr>
            <p:ph type="title"/>
          </p:nvPr>
        </p:nvSpPr>
        <p:spPr/>
        <p:txBody>
          <a:bodyPr>
            <a:normAutofit fontScale="90000"/>
          </a:bodyPr>
          <a:lstStyle/>
          <a:p>
            <a:r>
              <a:rPr lang="en-US" dirty="0"/>
              <a:t>Step 3: Build strong relationships</a:t>
            </a:r>
            <a:endParaRPr lang="en-NZ" dirty="0"/>
          </a:p>
        </p:txBody>
      </p:sp>
      <p:sp>
        <p:nvSpPr>
          <p:cNvPr id="6" name="TextBox 5">
            <a:extLst>
              <a:ext uri="{FF2B5EF4-FFF2-40B4-BE49-F238E27FC236}">
                <a16:creationId xmlns:a16="http://schemas.microsoft.com/office/drawing/2014/main" id="{EC5F374A-F9EE-1158-4942-F93BC1B3541A}"/>
              </a:ext>
            </a:extLst>
          </p:cNvPr>
          <p:cNvSpPr txBox="1"/>
          <p:nvPr/>
        </p:nvSpPr>
        <p:spPr>
          <a:xfrm>
            <a:off x="6862347" y="2522880"/>
            <a:ext cx="4819415" cy="2400657"/>
          </a:xfrm>
          <a:prstGeom prst="rect">
            <a:avLst/>
          </a:prstGeom>
          <a:noFill/>
        </p:spPr>
        <p:txBody>
          <a:bodyPr wrap="square" rtlCol="0">
            <a:spAutoFit/>
          </a:bodyPr>
          <a:lstStyle/>
          <a:p>
            <a:pPr defTabSz="914217"/>
            <a:r>
              <a:rPr lang="en-US" sz="3600" b="1" dirty="0">
                <a:solidFill>
                  <a:srgbClr val="D90E81"/>
                </a:solidFill>
                <a:latin typeface="Roboto Light"/>
              </a:rPr>
              <a:t>“Good leaders are people who are trusted by followers.”</a:t>
            </a:r>
          </a:p>
          <a:p>
            <a:pPr defTabSz="914217"/>
            <a:r>
              <a:rPr lang="en-US" sz="2400" b="1" dirty="0">
                <a:solidFill>
                  <a:srgbClr val="1675BA"/>
                </a:solidFill>
                <a:latin typeface="Roboto Light"/>
              </a:rPr>
              <a:t> - Colin Powell</a:t>
            </a:r>
          </a:p>
          <a:p>
            <a:pPr defTabSz="914217"/>
            <a:endParaRPr lang="en-NZ" dirty="0">
              <a:solidFill>
                <a:srgbClr val="000000"/>
              </a:solidFill>
              <a:latin typeface="Roboto Light"/>
            </a:endParaRPr>
          </a:p>
        </p:txBody>
      </p:sp>
      <p:pic>
        <p:nvPicPr>
          <p:cNvPr id="5" name="Graphic 4" descr="City with solid fill">
            <a:extLst>
              <a:ext uri="{FF2B5EF4-FFF2-40B4-BE49-F238E27FC236}">
                <a16:creationId xmlns:a16="http://schemas.microsoft.com/office/drawing/2014/main" id="{FEA8CD9C-CB54-1455-1CF4-0CFE54B95C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9818" y="4498367"/>
            <a:ext cx="1400538" cy="1400538"/>
          </a:xfrm>
          <a:prstGeom prst="rect">
            <a:avLst/>
          </a:prstGeom>
        </p:spPr>
      </p:pic>
      <p:pic>
        <p:nvPicPr>
          <p:cNvPr id="8" name="Graphic 7" descr="Management with solid fill">
            <a:extLst>
              <a:ext uri="{FF2B5EF4-FFF2-40B4-BE49-F238E27FC236}">
                <a16:creationId xmlns:a16="http://schemas.microsoft.com/office/drawing/2014/main" id="{1B914717-F872-BA49-4594-1E4832DAA2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485" y="4482719"/>
            <a:ext cx="1330215" cy="1330215"/>
          </a:xfrm>
          <a:prstGeom prst="rect">
            <a:avLst/>
          </a:prstGeom>
        </p:spPr>
      </p:pic>
      <p:pic>
        <p:nvPicPr>
          <p:cNvPr id="10" name="Graphic 9" descr="Group of men with solid fill">
            <a:extLst>
              <a:ext uri="{FF2B5EF4-FFF2-40B4-BE49-F238E27FC236}">
                <a16:creationId xmlns:a16="http://schemas.microsoft.com/office/drawing/2014/main" id="{AC02651D-FBBB-F4C4-2EEE-01D275E8D6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03658" y="4482719"/>
            <a:ext cx="1273554" cy="1273554"/>
          </a:xfrm>
          <a:prstGeom prst="rect">
            <a:avLst/>
          </a:prstGeom>
        </p:spPr>
      </p:pic>
      <p:pic>
        <p:nvPicPr>
          <p:cNvPr id="11" name="Graphic 10" descr="Group of men with solid fill">
            <a:extLst>
              <a:ext uri="{FF2B5EF4-FFF2-40B4-BE49-F238E27FC236}">
                <a16:creationId xmlns:a16="http://schemas.microsoft.com/office/drawing/2014/main" id="{5245D2B7-7B22-9B30-8834-76AD180D82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03658" y="4482718"/>
            <a:ext cx="1273554" cy="1273554"/>
          </a:xfrm>
          <a:prstGeom prst="rect">
            <a:avLst/>
          </a:prstGeom>
        </p:spPr>
      </p:pic>
      <p:sp>
        <p:nvSpPr>
          <p:cNvPr id="14" name="TextBox 13">
            <a:extLst>
              <a:ext uri="{FF2B5EF4-FFF2-40B4-BE49-F238E27FC236}">
                <a16:creationId xmlns:a16="http://schemas.microsoft.com/office/drawing/2014/main" id="{A8731B1A-8C54-7137-38F2-0B57EAA14A3E}"/>
              </a:ext>
            </a:extLst>
          </p:cNvPr>
          <p:cNvSpPr txBox="1"/>
          <p:nvPr/>
        </p:nvSpPr>
        <p:spPr>
          <a:xfrm>
            <a:off x="1290742" y="5702962"/>
            <a:ext cx="1105702" cy="369332"/>
          </a:xfrm>
          <a:prstGeom prst="rect">
            <a:avLst/>
          </a:prstGeom>
          <a:noFill/>
        </p:spPr>
        <p:txBody>
          <a:bodyPr wrap="square" rtlCol="0">
            <a:spAutoFit/>
          </a:bodyPr>
          <a:lstStyle/>
          <a:p>
            <a:pPr algn="ctr" defTabSz="914217"/>
            <a:r>
              <a:rPr lang="en-NZ" b="1" dirty="0">
                <a:solidFill>
                  <a:srgbClr val="000000"/>
                </a:solidFill>
                <a:latin typeface="Roboto Light"/>
              </a:rPr>
              <a:t>Team</a:t>
            </a:r>
          </a:p>
        </p:txBody>
      </p:sp>
      <p:sp>
        <p:nvSpPr>
          <p:cNvPr id="15" name="TextBox 14">
            <a:extLst>
              <a:ext uri="{FF2B5EF4-FFF2-40B4-BE49-F238E27FC236}">
                <a16:creationId xmlns:a16="http://schemas.microsoft.com/office/drawing/2014/main" id="{961E71F4-62D5-6157-7152-F362C0622B62}"/>
              </a:ext>
            </a:extLst>
          </p:cNvPr>
          <p:cNvSpPr txBox="1"/>
          <p:nvPr/>
        </p:nvSpPr>
        <p:spPr>
          <a:xfrm>
            <a:off x="2645332" y="5706591"/>
            <a:ext cx="1584000" cy="369332"/>
          </a:xfrm>
          <a:prstGeom prst="rect">
            <a:avLst/>
          </a:prstGeom>
          <a:noFill/>
        </p:spPr>
        <p:txBody>
          <a:bodyPr wrap="square" rtlCol="0">
            <a:spAutoFit/>
          </a:bodyPr>
          <a:lstStyle/>
          <a:p>
            <a:pPr algn="ctr" defTabSz="914217"/>
            <a:r>
              <a:rPr lang="en-NZ" b="1" dirty="0">
                <a:solidFill>
                  <a:srgbClr val="000000"/>
                </a:solidFill>
                <a:latin typeface="Roboto Light"/>
              </a:rPr>
              <a:t>Management</a:t>
            </a:r>
          </a:p>
        </p:txBody>
      </p:sp>
      <p:sp>
        <p:nvSpPr>
          <p:cNvPr id="16" name="TextBox 15">
            <a:extLst>
              <a:ext uri="{FF2B5EF4-FFF2-40B4-BE49-F238E27FC236}">
                <a16:creationId xmlns:a16="http://schemas.microsoft.com/office/drawing/2014/main" id="{FF09F7A6-8F2B-1DDE-D8CA-4B72BFBEE4DA}"/>
              </a:ext>
            </a:extLst>
          </p:cNvPr>
          <p:cNvSpPr txBox="1"/>
          <p:nvPr/>
        </p:nvSpPr>
        <p:spPr>
          <a:xfrm>
            <a:off x="4488274" y="5704775"/>
            <a:ext cx="1584000" cy="923330"/>
          </a:xfrm>
          <a:prstGeom prst="rect">
            <a:avLst/>
          </a:prstGeom>
          <a:noFill/>
        </p:spPr>
        <p:txBody>
          <a:bodyPr wrap="square" rtlCol="0">
            <a:spAutoFit/>
          </a:bodyPr>
          <a:lstStyle/>
          <a:p>
            <a:pPr algn="ctr" defTabSz="914217"/>
            <a:r>
              <a:rPr lang="en-NZ" b="1" dirty="0">
                <a:solidFill>
                  <a:srgbClr val="000000"/>
                </a:solidFill>
                <a:latin typeface="Roboto Light"/>
              </a:rPr>
              <a:t>Wider Stakeholder Community</a:t>
            </a:r>
          </a:p>
        </p:txBody>
      </p:sp>
    </p:spTree>
    <p:extLst>
      <p:ext uri="{BB962C8B-B14F-4D97-AF65-F5344CB8AC3E}">
        <p14:creationId xmlns:p14="http://schemas.microsoft.com/office/powerpoint/2010/main" val="1947219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82A13AB-4DC3-41DA-A748-FD93EF299254}"/>
              </a:ext>
            </a:extLst>
          </p:cNvPr>
          <p:cNvSpPr>
            <a:spLocks noGrp="1"/>
          </p:cNvSpPr>
          <p:nvPr>
            <p:ph type="title"/>
          </p:nvPr>
        </p:nvSpPr>
        <p:spPr>
          <a:xfrm>
            <a:off x="5689600" y="230015"/>
            <a:ext cx="11328400" cy="377825"/>
          </a:xfrm>
        </p:spPr>
        <p:txBody>
          <a:bodyPr rtlCol="0">
            <a:normAutofit fontScale="90000"/>
          </a:bodyPr>
          <a:lstStyle/>
          <a:p>
            <a:pPr eaLnBrk="1" fontAlgn="auto" hangingPunct="1">
              <a:spcAft>
                <a:spcPts val="0"/>
              </a:spcAft>
              <a:defRPr/>
            </a:pPr>
            <a:r>
              <a:rPr lang="en-AU" b="1">
                <a:solidFill>
                  <a:srgbClr val="00B0F0"/>
                </a:solidFill>
                <a:latin typeface="Calibri" panose="020F0502020204030204" pitchFamily="34" charset="0"/>
                <a:cs typeface="Calibri" panose="020F0502020204030204" pitchFamily="34" charset="0"/>
              </a:rPr>
              <a:t>PMI Adelaide, SA Chapter</a:t>
            </a:r>
            <a:endParaRPr lang="en-US" b="1">
              <a:solidFill>
                <a:srgbClr val="00B0F0"/>
              </a:solidFill>
              <a:latin typeface="Calibri" panose="020F0502020204030204" pitchFamily="34" charset="0"/>
              <a:cs typeface="Calibri" panose="020F0502020204030204" pitchFamily="34" charset="0"/>
            </a:endParaRPr>
          </a:p>
        </p:txBody>
      </p:sp>
      <p:sp>
        <p:nvSpPr>
          <p:cNvPr id="11268" name="Content Placeholder 3">
            <a:extLst>
              <a:ext uri="{FF2B5EF4-FFF2-40B4-BE49-F238E27FC236}">
                <a16:creationId xmlns:a16="http://schemas.microsoft.com/office/drawing/2014/main" id="{FFA92F17-A246-4548-AC77-A3C41FAFA8E9}"/>
              </a:ext>
            </a:extLst>
          </p:cNvPr>
          <p:cNvSpPr>
            <a:spLocks noGrp="1"/>
          </p:cNvSpPr>
          <p:nvPr>
            <p:ph sz="half" idx="1"/>
          </p:nvPr>
        </p:nvSpPr>
        <p:spPr>
          <a:xfrm>
            <a:off x="106938" y="1334123"/>
            <a:ext cx="7280300" cy="1465040"/>
          </a:xfrm>
        </p:spPr>
        <p:txBody>
          <a:bodyPr>
            <a:normAutofit/>
          </a:bodyPr>
          <a:lstStyle/>
          <a:p>
            <a:pPr marL="0" indent="0" eaLnBrk="1" hangingPunct="1">
              <a:buNone/>
            </a:pPr>
            <a:r>
              <a:rPr lang="en-AU" altLang="en-US" sz="2000" i="1">
                <a:cs typeface="Calibri" panose="020F0502020204030204" pitchFamily="34" charset="0"/>
              </a:rPr>
              <a:t>Run by </a:t>
            </a:r>
            <a:r>
              <a:rPr lang="en-AU" altLang="en-US" sz="2000" i="1" u="sng">
                <a:cs typeface="Calibri" panose="020F0502020204030204" pitchFamily="34" charset="0"/>
              </a:rPr>
              <a:t>volunteers</a:t>
            </a:r>
            <a:r>
              <a:rPr lang="en-AU" altLang="en-US" sz="2000" i="1">
                <a:cs typeface="Calibri" panose="020F0502020204030204" pitchFamily="34" charset="0"/>
              </a:rPr>
              <a:t>, we provide the means for members to meet with peers from various industries and improve their project knowledge and skills through events, special workshops, marketing, newsletter publications and an annual project management conference</a:t>
            </a:r>
            <a:r>
              <a:rPr lang="en-AU" altLang="en-US" sz="2400" b="1">
                <a:cs typeface="Calibri" panose="020F0502020204030204" pitchFamily="34" charset="0"/>
              </a:rPr>
              <a:t>.</a:t>
            </a:r>
          </a:p>
        </p:txBody>
      </p:sp>
      <p:sp>
        <p:nvSpPr>
          <p:cNvPr id="11269" name="TextBox 14">
            <a:extLst>
              <a:ext uri="{FF2B5EF4-FFF2-40B4-BE49-F238E27FC236}">
                <a16:creationId xmlns:a16="http://schemas.microsoft.com/office/drawing/2014/main" id="{54CDB435-28EE-46B2-A340-082CAA267AD2}"/>
              </a:ext>
            </a:extLst>
          </p:cNvPr>
          <p:cNvSpPr txBox="1">
            <a:spLocks noChangeArrowheads="1"/>
          </p:cNvSpPr>
          <p:nvPr/>
        </p:nvSpPr>
        <p:spPr bwMode="auto">
          <a:xfrm>
            <a:off x="1131032" y="3607061"/>
            <a:ext cx="2114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600" b="1">
                <a:solidFill>
                  <a:srgbClr val="1E4479"/>
                </a:solidFill>
                <a:latin typeface="Verdana"/>
                <a:ea typeface="Verdana"/>
              </a:rPr>
              <a:t>+</a:t>
            </a:r>
            <a:r>
              <a:rPr lang="en-GB" altLang="en-US" sz="3200" b="1">
                <a:solidFill>
                  <a:srgbClr val="1E4479"/>
                </a:solidFill>
                <a:latin typeface="Verdana"/>
                <a:ea typeface="Verdana"/>
              </a:rPr>
              <a:t>310</a:t>
            </a:r>
            <a:endParaRPr lang="en-GB" altLang="en-US" sz="3200">
              <a:solidFill>
                <a:srgbClr val="1E4479"/>
              </a:solidFill>
              <a:latin typeface="Verdana" panose="020B0604030504040204" pitchFamily="34" charset="0"/>
            </a:endParaRPr>
          </a:p>
        </p:txBody>
      </p:sp>
      <p:sp>
        <p:nvSpPr>
          <p:cNvPr id="11270" name="TextBox 15">
            <a:extLst>
              <a:ext uri="{FF2B5EF4-FFF2-40B4-BE49-F238E27FC236}">
                <a16:creationId xmlns:a16="http://schemas.microsoft.com/office/drawing/2014/main" id="{024E10C0-6775-471A-833B-4F54590F659D}"/>
              </a:ext>
            </a:extLst>
          </p:cNvPr>
          <p:cNvSpPr txBox="1">
            <a:spLocks noChangeArrowheads="1"/>
          </p:cNvSpPr>
          <p:nvPr/>
        </p:nvSpPr>
        <p:spPr bwMode="auto">
          <a:xfrm>
            <a:off x="637456" y="4289689"/>
            <a:ext cx="2520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000" b="1">
                <a:solidFill>
                  <a:srgbClr val="009FDA"/>
                </a:solidFill>
                <a:latin typeface="Verdana" panose="020B0604030504040204" pitchFamily="34" charset="0"/>
              </a:rPr>
              <a:t>PMI Adelaide Members</a:t>
            </a:r>
          </a:p>
        </p:txBody>
      </p:sp>
      <p:sp>
        <p:nvSpPr>
          <p:cNvPr id="11271" name="TextBox 16">
            <a:extLst>
              <a:ext uri="{FF2B5EF4-FFF2-40B4-BE49-F238E27FC236}">
                <a16:creationId xmlns:a16="http://schemas.microsoft.com/office/drawing/2014/main" id="{15DA8F66-D419-4D37-985E-3A7CC9A434D3}"/>
              </a:ext>
            </a:extLst>
          </p:cNvPr>
          <p:cNvSpPr txBox="1">
            <a:spLocks noChangeArrowheads="1"/>
          </p:cNvSpPr>
          <p:nvPr/>
        </p:nvSpPr>
        <p:spPr bwMode="auto">
          <a:xfrm>
            <a:off x="1131032" y="2708037"/>
            <a:ext cx="1900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200" b="1">
                <a:solidFill>
                  <a:srgbClr val="1E4479"/>
                </a:solidFill>
                <a:latin typeface="Verdana" panose="020B0604030504040204" pitchFamily="34" charset="0"/>
              </a:rPr>
              <a:t>2003</a:t>
            </a:r>
            <a:endParaRPr lang="en-GB" altLang="en-US" sz="3200">
              <a:solidFill>
                <a:srgbClr val="1E4479"/>
              </a:solidFill>
              <a:latin typeface="Verdana" panose="020B0604030504040204" pitchFamily="34" charset="0"/>
            </a:endParaRPr>
          </a:p>
        </p:txBody>
      </p:sp>
      <p:sp>
        <p:nvSpPr>
          <p:cNvPr id="11272" name="TextBox 17">
            <a:extLst>
              <a:ext uri="{FF2B5EF4-FFF2-40B4-BE49-F238E27FC236}">
                <a16:creationId xmlns:a16="http://schemas.microsoft.com/office/drawing/2014/main" id="{FC15FE40-ECE9-4D37-8624-5E4932FDA069}"/>
              </a:ext>
            </a:extLst>
          </p:cNvPr>
          <p:cNvSpPr txBox="1">
            <a:spLocks noChangeArrowheads="1"/>
          </p:cNvSpPr>
          <p:nvPr/>
        </p:nvSpPr>
        <p:spPr bwMode="auto">
          <a:xfrm>
            <a:off x="651395" y="3323274"/>
            <a:ext cx="2520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000" b="1">
                <a:solidFill>
                  <a:srgbClr val="009FDA"/>
                </a:solidFill>
                <a:latin typeface="Verdana" panose="020B0604030504040204" pitchFamily="34" charset="0"/>
              </a:rPr>
              <a:t>Established</a:t>
            </a:r>
          </a:p>
        </p:txBody>
      </p:sp>
      <p:sp>
        <p:nvSpPr>
          <p:cNvPr id="19" name="Freeform 363">
            <a:extLst>
              <a:ext uri="{FF2B5EF4-FFF2-40B4-BE49-F238E27FC236}">
                <a16:creationId xmlns:a16="http://schemas.microsoft.com/office/drawing/2014/main" id="{9C18B98A-B0F7-4AFB-81D4-0F861BFBAFAF}"/>
              </a:ext>
            </a:extLst>
          </p:cNvPr>
          <p:cNvSpPr>
            <a:spLocks/>
          </p:cNvSpPr>
          <p:nvPr/>
        </p:nvSpPr>
        <p:spPr bwMode="auto">
          <a:xfrm>
            <a:off x="2953270" y="3217081"/>
            <a:ext cx="41275" cy="39687"/>
          </a:xfrm>
          <a:custGeom>
            <a:avLst/>
            <a:gdLst>
              <a:gd name="T0" fmla="*/ 37 w 76"/>
              <a:gd name="T1" fmla="*/ 75 h 75"/>
              <a:gd name="T2" fmla="*/ 37 w 76"/>
              <a:gd name="T3" fmla="*/ 75 h 75"/>
              <a:gd name="T4" fmla="*/ 45 w 76"/>
              <a:gd name="T5" fmla="*/ 75 h 75"/>
              <a:gd name="T6" fmla="*/ 52 w 76"/>
              <a:gd name="T7" fmla="*/ 72 h 75"/>
              <a:gd name="T8" fmla="*/ 59 w 76"/>
              <a:gd name="T9" fmla="*/ 68 h 75"/>
              <a:gd name="T10" fmla="*/ 64 w 76"/>
              <a:gd name="T11" fmla="*/ 64 h 75"/>
              <a:gd name="T12" fmla="*/ 69 w 76"/>
              <a:gd name="T13" fmla="*/ 58 h 75"/>
              <a:gd name="T14" fmla="*/ 73 w 76"/>
              <a:gd name="T15" fmla="*/ 51 h 75"/>
              <a:gd name="T16" fmla="*/ 74 w 76"/>
              <a:gd name="T17" fmla="*/ 45 h 75"/>
              <a:gd name="T18" fmla="*/ 76 w 76"/>
              <a:gd name="T19" fmla="*/ 37 h 75"/>
              <a:gd name="T20" fmla="*/ 76 w 76"/>
              <a:gd name="T21" fmla="*/ 37 h 75"/>
              <a:gd name="T22" fmla="*/ 74 w 76"/>
              <a:gd name="T23" fmla="*/ 30 h 75"/>
              <a:gd name="T24" fmla="*/ 73 w 76"/>
              <a:gd name="T25" fmla="*/ 23 h 75"/>
              <a:gd name="T26" fmla="*/ 69 w 76"/>
              <a:gd name="T27" fmla="*/ 17 h 75"/>
              <a:gd name="T28" fmla="*/ 64 w 76"/>
              <a:gd name="T29" fmla="*/ 10 h 75"/>
              <a:gd name="T30" fmla="*/ 59 w 76"/>
              <a:gd name="T31" fmla="*/ 7 h 75"/>
              <a:gd name="T32" fmla="*/ 52 w 76"/>
              <a:gd name="T33" fmla="*/ 3 h 75"/>
              <a:gd name="T34" fmla="*/ 45 w 76"/>
              <a:gd name="T35" fmla="*/ 0 h 75"/>
              <a:gd name="T36" fmla="*/ 37 w 76"/>
              <a:gd name="T37" fmla="*/ 0 h 75"/>
              <a:gd name="T38" fmla="*/ 37 w 76"/>
              <a:gd name="T39" fmla="*/ 0 h 75"/>
              <a:gd name="T40" fmla="*/ 31 w 76"/>
              <a:gd name="T41" fmla="*/ 0 h 75"/>
              <a:gd name="T42" fmla="*/ 23 w 76"/>
              <a:gd name="T43" fmla="*/ 3 h 75"/>
              <a:gd name="T44" fmla="*/ 17 w 76"/>
              <a:gd name="T45" fmla="*/ 7 h 75"/>
              <a:gd name="T46" fmla="*/ 11 w 76"/>
              <a:gd name="T47" fmla="*/ 10 h 75"/>
              <a:gd name="T48" fmla="*/ 6 w 76"/>
              <a:gd name="T49" fmla="*/ 17 h 75"/>
              <a:gd name="T50" fmla="*/ 2 w 76"/>
              <a:gd name="T51" fmla="*/ 23 h 75"/>
              <a:gd name="T52" fmla="*/ 1 w 76"/>
              <a:gd name="T53" fmla="*/ 30 h 75"/>
              <a:gd name="T54" fmla="*/ 0 w 76"/>
              <a:gd name="T55" fmla="*/ 37 h 75"/>
              <a:gd name="T56" fmla="*/ 0 w 76"/>
              <a:gd name="T57" fmla="*/ 37 h 75"/>
              <a:gd name="T58" fmla="*/ 1 w 76"/>
              <a:gd name="T59" fmla="*/ 45 h 75"/>
              <a:gd name="T60" fmla="*/ 2 w 76"/>
              <a:gd name="T61" fmla="*/ 51 h 75"/>
              <a:gd name="T62" fmla="*/ 6 w 76"/>
              <a:gd name="T63" fmla="*/ 58 h 75"/>
              <a:gd name="T64" fmla="*/ 11 w 76"/>
              <a:gd name="T65" fmla="*/ 64 h 75"/>
              <a:gd name="T66" fmla="*/ 17 w 76"/>
              <a:gd name="T67" fmla="*/ 68 h 75"/>
              <a:gd name="T68" fmla="*/ 23 w 76"/>
              <a:gd name="T69" fmla="*/ 72 h 75"/>
              <a:gd name="T70" fmla="*/ 31 w 76"/>
              <a:gd name="T71" fmla="*/ 75 h 75"/>
              <a:gd name="T72" fmla="*/ 37 w 76"/>
              <a:gd name="T7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75">
                <a:moveTo>
                  <a:pt x="37" y="75"/>
                </a:moveTo>
                <a:lnTo>
                  <a:pt x="37" y="75"/>
                </a:lnTo>
                <a:lnTo>
                  <a:pt x="45" y="75"/>
                </a:lnTo>
                <a:lnTo>
                  <a:pt x="52" y="72"/>
                </a:lnTo>
                <a:lnTo>
                  <a:pt x="59" y="68"/>
                </a:lnTo>
                <a:lnTo>
                  <a:pt x="64" y="64"/>
                </a:lnTo>
                <a:lnTo>
                  <a:pt x="69" y="58"/>
                </a:lnTo>
                <a:lnTo>
                  <a:pt x="73" y="51"/>
                </a:lnTo>
                <a:lnTo>
                  <a:pt x="74" y="45"/>
                </a:lnTo>
                <a:lnTo>
                  <a:pt x="76" y="37"/>
                </a:lnTo>
                <a:lnTo>
                  <a:pt x="76" y="37"/>
                </a:lnTo>
                <a:lnTo>
                  <a:pt x="74" y="30"/>
                </a:lnTo>
                <a:lnTo>
                  <a:pt x="73" y="23"/>
                </a:lnTo>
                <a:lnTo>
                  <a:pt x="69" y="17"/>
                </a:lnTo>
                <a:lnTo>
                  <a:pt x="64" y="10"/>
                </a:lnTo>
                <a:lnTo>
                  <a:pt x="59" y="7"/>
                </a:lnTo>
                <a:lnTo>
                  <a:pt x="52" y="3"/>
                </a:lnTo>
                <a:lnTo>
                  <a:pt x="45" y="0"/>
                </a:lnTo>
                <a:lnTo>
                  <a:pt x="37" y="0"/>
                </a:lnTo>
                <a:lnTo>
                  <a:pt x="37" y="0"/>
                </a:lnTo>
                <a:lnTo>
                  <a:pt x="31" y="0"/>
                </a:lnTo>
                <a:lnTo>
                  <a:pt x="23" y="3"/>
                </a:lnTo>
                <a:lnTo>
                  <a:pt x="17" y="7"/>
                </a:lnTo>
                <a:lnTo>
                  <a:pt x="11" y="10"/>
                </a:lnTo>
                <a:lnTo>
                  <a:pt x="6" y="17"/>
                </a:lnTo>
                <a:lnTo>
                  <a:pt x="2" y="23"/>
                </a:lnTo>
                <a:lnTo>
                  <a:pt x="1" y="30"/>
                </a:lnTo>
                <a:lnTo>
                  <a:pt x="0" y="37"/>
                </a:lnTo>
                <a:lnTo>
                  <a:pt x="0" y="37"/>
                </a:lnTo>
                <a:lnTo>
                  <a:pt x="1" y="45"/>
                </a:lnTo>
                <a:lnTo>
                  <a:pt x="2" y="51"/>
                </a:lnTo>
                <a:lnTo>
                  <a:pt x="6" y="58"/>
                </a:lnTo>
                <a:lnTo>
                  <a:pt x="11" y="64"/>
                </a:lnTo>
                <a:lnTo>
                  <a:pt x="17" y="68"/>
                </a:lnTo>
                <a:lnTo>
                  <a:pt x="23" y="72"/>
                </a:lnTo>
                <a:lnTo>
                  <a:pt x="31" y="75"/>
                </a:lnTo>
                <a:lnTo>
                  <a:pt x="37" y="75"/>
                </a:lnTo>
              </a:path>
            </a:pathLst>
          </a:custGeom>
          <a:noFill/>
          <a:ln>
            <a:noFill/>
          </a:ln>
        </p:spPr>
        <p:txBody>
          <a:bodyPr lIns="68580" tIns="34290" rIns="68580" bIns="34290"/>
          <a:lstStyle/>
          <a:p>
            <a:pPr eaLnBrk="1" fontAlgn="auto" hangingPunct="1">
              <a:spcBef>
                <a:spcPts val="0"/>
              </a:spcBef>
              <a:spcAft>
                <a:spcPts val="0"/>
              </a:spcAft>
              <a:defRPr/>
            </a:pPr>
            <a:endParaRPr lang="en-GB" sz="1350">
              <a:solidFill>
                <a:prstClr val="black"/>
              </a:solidFill>
              <a:latin typeface="Verdana"/>
            </a:endParaRPr>
          </a:p>
        </p:txBody>
      </p:sp>
      <p:grpSp>
        <p:nvGrpSpPr>
          <p:cNvPr id="11274" name="Group 19">
            <a:extLst>
              <a:ext uri="{FF2B5EF4-FFF2-40B4-BE49-F238E27FC236}">
                <a16:creationId xmlns:a16="http://schemas.microsoft.com/office/drawing/2014/main" id="{AC1163D2-C016-4BFB-9E5F-8E564FAF548F}"/>
              </a:ext>
            </a:extLst>
          </p:cNvPr>
          <p:cNvGrpSpPr>
            <a:grpSpLocks/>
          </p:cNvGrpSpPr>
          <p:nvPr/>
        </p:nvGrpSpPr>
        <p:grpSpPr bwMode="auto">
          <a:xfrm>
            <a:off x="651395" y="2813856"/>
            <a:ext cx="431800" cy="431800"/>
            <a:chOff x="668789" y="1615614"/>
            <a:chExt cx="432000" cy="432000"/>
          </a:xfrm>
        </p:grpSpPr>
        <p:sp>
          <p:nvSpPr>
            <p:cNvPr id="21" name="Oval 20">
              <a:extLst>
                <a:ext uri="{FF2B5EF4-FFF2-40B4-BE49-F238E27FC236}">
                  <a16:creationId xmlns:a16="http://schemas.microsoft.com/office/drawing/2014/main" id="{9783185E-EE48-4996-95A1-50DEE24906FE}"/>
                </a:ext>
              </a:extLst>
            </p:cNvPr>
            <p:cNvSpPr/>
            <p:nvPr/>
          </p:nvSpPr>
          <p:spPr>
            <a:xfrm>
              <a:off x="668789" y="1615614"/>
              <a:ext cx="432000" cy="432000"/>
            </a:xfrm>
            <a:prstGeom prst="ellipse">
              <a:avLst/>
            </a:prstGeom>
            <a:solidFill>
              <a:srgbClr val="1E4479"/>
            </a:solidFill>
            <a:ln w="25400" cap="flat" cmpd="sng" algn="ctr">
              <a:noFill/>
              <a:prstDash val="solid"/>
            </a:ln>
            <a:effectLst/>
          </p:spPr>
          <p:txBody>
            <a:bodyPr anchor="ctr"/>
            <a:lstStyle/>
            <a:p>
              <a:pPr algn="ctr" eaLnBrk="1" fontAlgn="auto" hangingPunct="1">
                <a:spcBef>
                  <a:spcPts val="0"/>
                </a:spcBef>
                <a:spcAft>
                  <a:spcPts val="0"/>
                </a:spcAft>
                <a:defRPr/>
              </a:pPr>
              <a:endParaRPr lang="en-GB" kern="0">
                <a:solidFill>
                  <a:prstClr val="white"/>
                </a:solidFill>
                <a:latin typeface="Verdana"/>
              </a:endParaRPr>
            </a:p>
          </p:txBody>
        </p:sp>
        <p:sp>
          <p:nvSpPr>
            <p:cNvPr id="22" name="Freeform 171">
              <a:extLst>
                <a:ext uri="{FF2B5EF4-FFF2-40B4-BE49-F238E27FC236}">
                  <a16:creationId xmlns:a16="http://schemas.microsoft.com/office/drawing/2014/main" id="{A52477FE-FF82-41D1-8C77-945DB6A4ACF5}"/>
                </a:ext>
              </a:extLst>
            </p:cNvPr>
            <p:cNvSpPr>
              <a:spLocks noEditPoints="1"/>
            </p:cNvSpPr>
            <p:nvPr/>
          </p:nvSpPr>
          <p:spPr bwMode="auto">
            <a:xfrm>
              <a:off x="756142" y="1715672"/>
              <a:ext cx="257294" cy="231882"/>
            </a:xfrm>
            <a:custGeom>
              <a:avLst/>
              <a:gdLst>
                <a:gd name="T0" fmla="*/ 95 w 128"/>
                <a:gd name="T1" fmla="*/ 101 h 115"/>
                <a:gd name="T2" fmla="*/ 111 w 128"/>
                <a:gd name="T3" fmla="*/ 82 h 115"/>
                <a:gd name="T4" fmla="*/ 111 w 128"/>
                <a:gd name="T5" fmla="*/ 73 h 115"/>
                <a:gd name="T6" fmla="*/ 95 w 128"/>
                <a:gd name="T7" fmla="*/ 54 h 115"/>
                <a:gd name="T8" fmla="*/ 111 w 128"/>
                <a:gd name="T9" fmla="*/ 73 h 115"/>
                <a:gd name="T10" fmla="*/ 95 w 128"/>
                <a:gd name="T11" fmla="*/ 44 h 115"/>
                <a:gd name="T12" fmla="*/ 111 w 128"/>
                <a:gd name="T13" fmla="*/ 25 h 115"/>
                <a:gd name="T14" fmla="*/ 88 w 128"/>
                <a:gd name="T15" fmla="*/ 108 h 115"/>
                <a:gd name="T16" fmla="*/ 71 w 128"/>
                <a:gd name="T17" fmla="*/ 82 h 115"/>
                <a:gd name="T18" fmla="*/ 88 w 128"/>
                <a:gd name="T19" fmla="*/ 108 h 115"/>
                <a:gd name="T20" fmla="*/ 71 w 128"/>
                <a:gd name="T21" fmla="*/ 73 h 115"/>
                <a:gd name="T22" fmla="*/ 88 w 128"/>
                <a:gd name="T23" fmla="*/ 54 h 115"/>
                <a:gd name="T24" fmla="*/ 88 w 128"/>
                <a:gd name="T25" fmla="*/ 44 h 115"/>
                <a:gd name="T26" fmla="*/ 71 w 128"/>
                <a:gd name="T27" fmla="*/ 25 h 115"/>
                <a:gd name="T28" fmla="*/ 88 w 128"/>
                <a:gd name="T29" fmla="*/ 44 h 115"/>
                <a:gd name="T30" fmla="*/ 45 w 128"/>
                <a:gd name="T31" fmla="*/ 101 h 115"/>
                <a:gd name="T32" fmla="*/ 62 w 128"/>
                <a:gd name="T33" fmla="*/ 82 h 115"/>
                <a:gd name="T34" fmla="*/ 62 w 128"/>
                <a:gd name="T35" fmla="*/ 73 h 115"/>
                <a:gd name="T36" fmla="*/ 45 w 128"/>
                <a:gd name="T37" fmla="*/ 54 h 115"/>
                <a:gd name="T38" fmla="*/ 62 w 128"/>
                <a:gd name="T39" fmla="*/ 73 h 115"/>
                <a:gd name="T40" fmla="*/ 45 w 128"/>
                <a:gd name="T41" fmla="*/ 44 h 115"/>
                <a:gd name="T42" fmla="*/ 62 w 128"/>
                <a:gd name="T43" fmla="*/ 25 h 115"/>
                <a:gd name="T44" fmla="*/ 17 w 128"/>
                <a:gd name="T45" fmla="*/ 51 h 115"/>
                <a:gd name="T46" fmla="*/ 33 w 128"/>
                <a:gd name="T47" fmla="*/ 70 h 115"/>
                <a:gd name="T48" fmla="*/ 17 w 128"/>
                <a:gd name="T49" fmla="*/ 51 h 115"/>
                <a:gd name="T50" fmla="*/ 33 w 128"/>
                <a:gd name="T51" fmla="*/ 80 h 115"/>
                <a:gd name="T52" fmla="*/ 17 w 128"/>
                <a:gd name="T53" fmla="*/ 98 h 115"/>
                <a:gd name="T54" fmla="*/ 121 w 128"/>
                <a:gd name="T55" fmla="*/ 108 h 115"/>
                <a:gd name="T56" fmla="*/ 126 w 128"/>
                <a:gd name="T57" fmla="*/ 18 h 115"/>
                <a:gd name="T58" fmla="*/ 64 w 128"/>
                <a:gd name="T59" fmla="*/ 7 h 115"/>
                <a:gd name="T60" fmla="*/ 47 w 128"/>
                <a:gd name="T61" fmla="*/ 0 h 115"/>
                <a:gd name="T62" fmla="*/ 38 w 128"/>
                <a:gd name="T63" fmla="*/ 7 h 115"/>
                <a:gd name="T64" fmla="*/ 40 w 128"/>
                <a:gd name="T65" fmla="*/ 18 h 115"/>
                <a:gd name="T66" fmla="*/ 5 w 128"/>
                <a:gd name="T67" fmla="*/ 35 h 115"/>
                <a:gd name="T68" fmla="*/ 9 w 128"/>
                <a:gd name="T69" fmla="*/ 42 h 115"/>
                <a:gd name="T70" fmla="*/ 0 w 128"/>
                <a:gd name="T71" fmla="*/ 108 h 115"/>
                <a:gd name="T72" fmla="*/ 128 w 128"/>
                <a:gd name="T73" fmla="*/ 115 h 115"/>
                <a:gd name="T74" fmla="*/ 121 w 128"/>
                <a:gd name="T75" fmla="*/ 10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15">
                  <a:moveTo>
                    <a:pt x="111" y="101"/>
                  </a:moveTo>
                  <a:lnTo>
                    <a:pt x="95" y="101"/>
                  </a:lnTo>
                  <a:lnTo>
                    <a:pt x="95" y="82"/>
                  </a:lnTo>
                  <a:lnTo>
                    <a:pt x="111" y="82"/>
                  </a:lnTo>
                  <a:lnTo>
                    <a:pt x="111" y="101"/>
                  </a:lnTo>
                  <a:close/>
                  <a:moveTo>
                    <a:pt x="111" y="73"/>
                  </a:moveTo>
                  <a:lnTo>
                    <a:pt x="95" y="73"/>
                  </a:lnTo>
                  <a:lnTo>
                    <a:pt x="95" y="54"/>
                  </a:lnTo>
                  <a:lnTo>
                    <a:pt x="111" y="54"/>
                  </a:lnTo>
                  <a:lnTo>
                    <a:pt x="111" y="73"/>
                  </a:lnTo>
                  <a:close/>
                  <a:moveTo>
                    <a:pt x="111" y="44"/>
                  </a:moveTo>
                  <a:lnTo>
                    <a:pt x="95" y="44"/>
                  </a:lnTo>
                  <a:lnTo>
                    <a:pt x="95" y="25"/>
                  </a:lnTo>
                  <a:lnTo>
                    <a:pt x="111" y="25"/>
                  </a:lnTo>
                  <a:lnTo>
                    <a:pt x="111" y="44"/>
                  </a:lnTo>
                  <a:close/>
                  <a:moveTo>
                    <a:pt x="88" y="108"/>
                  </a:moveTo>
                  <a:lnTo>
                    <a:pt x="71" y="108"/>
                  </a:lnTo>
                  <a:lnTo>
                    <a:pt x="71" y="82"/>
                  </a:lnTo>
                  <a:lnTo>
                    <a:pt x="88" y="82"/>
                  </a:lnTo>
                  <a:lnTo>
                    <a:pt x="88" y="108"/>
                  </a:lnTo>
                  <a:close/>
                  <a:moveTo>
                    <a:pt x="88" y="73"/>
                  </a:moveTo>
                  <a:lnTo>
                    <a:pt x="71" y="73"/>
                  </a:lnTo>
                  <a:lnTo>
                    <a:pt x="71" y="54"/>
                  </a:lnTo>
                  <a:lnTo>
                    <a:pt x="88" y="54"/>
                  </a:lnTo>
                  <a:lnTo>
                    <a:pt x="88" y="73"/>
                  </a:lnTo>
                  <a:close/>
                  <a:moveTo>
                    <a:pt x="88" y="44"/>
                  </a:moveTo>
                  <a:lnTo>
                    <a:pt x="71" y="44"/>
                  </a:lnTo>
                  <a:lnTo>
                    <a:pt x="71" y="25"/>
                  </a:lnTo>
                  <a:lnTo>
                    <a:pt x="88" y="25"/>
                  </a:lnTo>
                  <a:lnTo>
                    <a:pt x="88" y="44"/>
                  </a:lnTo>
                  <a:close/>
                  <a:moveTo>
                    <a:pt x="62" y="101"/>
                  </a:moveTo>
                  <a:lnTo>
                    <a:pt x="45" y="101"/>
                  </a:lnTo>
                  <a:lnTo>
                    <a:pt x="45" y="82"/>
                  </a:lnTo>
                  <a:lnTo>
                    <a:pt x="62" y="82"/>
                  </a:lnTo>
                  <a:lnTo>
                    <a:pt x="62" y="101"/>
                  </a:lnTo>
                  <a:close/>
                  <a:moveTo>
                    <a:pt x="62" y="73"/>
                  </a:moveTo>
                  <a:lnTo>
                    <a:pt x="45" y="73"/>
                  </a:lnTo>
                  <a:lnTo>
                    <a:pt x="45" y="54"/>
                  </a:lnTo>
                  <a:lnTo>
                    <a:pt x="62" y="54"/>
                  </a:lnTo>
                  <a:lnTo>
                    <a:pt x="62" y="73"/>
                  </a:lnTo>
                  <a:close/>
                  <a:moveTo>
                    <a:pt x="62" y="44"/>
                  </a:moveTo>
                  <a:lnTo>
                    <a:pt x="45" y="44"/>
                  </a:lnTo>
                  <a:lnTo>
                    <a:pt x="45" y="25"/>
                  </a:lnTo>
                  <a:lnTo>
                    <a:pt x="62" y="25"/>
                  </a:lnTo>
                  <a:lnTo>
                    <a:pt x="62" y="44"/>
                  </a:lnTo>
                  <a:close/>
                  <a:moveTo>
                    <a:pt x="17" y="51"/>
                  </a:moveTo>
                  <a:lnTo>
                    <a:pt x="33" y="51"/>
                  </a:lnTo>
                  <a:lnTo>
                    <a:pt x="33" y="70"/>
                  </a:lnTo>
                  <a:lnTo>
                    <a:pt x="17" y="70"/>
                  </a:lnTo>
                  <a:lnTo>
                    <a:pt x="17" y="51"/>
                  </a:lnTo>
                  <a:close/>
                  <a:moveTo>
                    <a:pt x="17" y="80"/>
                  </a:moveTo>
                  <a:lnTo>
                    <a:pt x="33" y="80"/>
                  </a:lnTo>
                  <a:lnTo>
                    <a:pt x="33" y="98"/>
                  </a:lnTo>
                  <a:lnTo>
                    <a:pt x="17" y="98"/>
                  </a:lnTo>
                  <a:lnTo>
                    <a:pt x="17" y="80"/>
                  </a:lnTo>
                  <a:close/>
                  <a:moveTo>
                    <a:pt x="121" y="108"/>
                  </a:moveTo>
                  <a:lnTo>
                    <a:pt x="121" y="18"/>
                  </a:lnTo>
                  <a:lnTo>
                    <a:pt x="126" y="18"/>
                  </a:lnTo>
                  <a:lnTo>
                    <a:pt x="126" y="7"/>
                  </a:lnTo>
                  <a:lnTo>
                    <a:pt x="64" y="7"/>
                  </a:lnTo>
                  <a:lnTo>
                    <a:pt x="64" y="0"/>
                  </a:lnTo>
                  <a:lnTo>
                    <a:pt x="47" y="0"/>
                  </a:lnTo>
                  <a:lnTo>
                    <a:pt x="47" y="7"/>
                  </a:lnTo>
                  <a:lnTo>
                    <a:pt x="38" y="7"/>
                  </a:lnTo>
                  <a:lnTo>
                    <a:pt x="38" y="18"/>
                  </a:lnTo>
                  <a:lnTo>
                    <a:pt x="40" y="18"/>
                  </a:lnTo>
                  <a:lnTo>
                    <a:pt x="40" y="35"/>
                  </a:lnTo>
                  <a:lnTo>
                    <a:pt x="5" y="35"/>
                  </a:lnTo>
                  <a:lnTo>
                    <a:pt x="5" y="42"/>
                  </a:lnTo>
                  <a:lnTo>
                    <a:pt x="9" y="42"/>
                  </a:lnTo>
                  <a:lnTo>
                    <a:pt x="9" y="108"/>
                  </a:lnTo>
                  <a:lnTo>
                    <a:pt x="0" y="108"/>
                  </a:lnTo>
                  <a:lnTo>
                    <a:pt x="0" y="115"/>
                  </a:lnTo>
                  <a:lnTo>
                    <a:pt x="128" y="115"/>
                  </a:lnTo>
                  <a:lnTo>
                    <a:pt x="128" y="108"/>
                  </a:lnTo>
                  <a:lnTo>
                    <a:pt x="121" y="108"/>
                  </a:lnTo>
                  <a:close/>
                </a:path>
              </a:pathLst>
            </a:custGeom>
            <a:solidFill>
              <a:sysClr val="window" lastClr="FFFFFF"/>
            </a:solidFill>
            <a:ln>
              <a:noFill/>
            </a:ln>
          </p:spPr>
          <p:txBody>
            <a:bodyPr/>
            <a:lstStyle/>
            <a:p>
              <a:pPr eaLnBrk="1" fontAlgn="auto" hangingPunct="1">
                <a:spcBef>
                  <a:spcPts val="0"/>
                </a:spcBef>
                <a:spcAft>
                  <a:spcPts val="0"/>
                </a:spcAft>
                <a:defRPr/>
              </a:pPr>
              <a:endParaRPr lang="en-GB" kern="0">
                <a:solidFill>
                  <a:prstClr val="black"/>
                </a:solidFill>
                <a:latin typeface="Verdana"/>
              </a:endParaRPr>
            </a:p>
          </p:txBody>
        </p:sp>
      </p:grpSp>
      <p:grpSp>
        <p:nvGrpSpPr>
          <p:cNvPr id="11275" name="Group 22">
            <a:extLst>
              <a:ext uri="{FF2B5EF4-FFF2-40B4-BE49-F238E27FC236}">
                <a16:creationId xmlns:a16="http://schemas.microsoft.com/office/drawing/2014/main" id="{E31BD055-FC4E-4CB8-8AAA-770D09C05008}"/>
              </a:ext>
            </a:extLst>
          </p:cNvPr>
          <p:cNvGrpSpPr>
            <a:grpSpLocks/>
          </p:cNvGrpSpPr>
          <p:nvPr/>
        </p:nvGrpSpPr>
        <p:grpSpPr bwMode="auto">
          <a:xfrm>
            <a:off x="637456" y="3780934"/>
            <a:ext cx="431800" cy="431800"/>
            <a:chOff x="3343717" y="1649866"/>
            <a:chExt cx="432000" cy="432000"/>
          </a:xfrm>
        </p:grpSpPr>
        <p:sp>
          <p:nvSpPr>
            <p:cNvPr id="24" name="Oval 23">
              <a:extLst>
                <a:ext uri="{FF2B5EF4-FFF2-40B4-BE49-F238E27FC236}">
                  <a16:creationId xmlns:a16="http://schemas.microsoft.com/office/drawing/2014/main" id="{90A204CB-9502-45EA-8637-9C095DE6D72E}"/>
                </a:ext>
              </a:extLst>
            </p:cNvPr>
            <p:cNvSpPr/>
            <p:nvPr/>
          </p:nvSpPr>
          <p:spPr>
            <a:xfrm>
              <a:off x="3343717" y="1649866"/>
              <a:ext cx="432000" cy="432000"/>
            </a:xfrm>
            <a:prstGeom prst="ellipse">
              <a:avLst/>
            </a:prstGeom>
            <a:solidFill>
              <a:srgbClr val="1E4479"/>
            </a:solidFill>
            <a:ln w="25400" cap="flat" cmpd="sng" algn="ctr">
              <a:noFill/>
              <a:prstDash val="solid"/>
            </a:ln>
            <a:effectLst/>
          </p:spPr>
          <p:txBody>
            <a:bodyPr anchor="ctr"/>
            <a:lstStyle/>
            <a:p>
              <a:pPr algn="ctr" eaLnBrk="1" fontAlgn="auto" hangingPunct="1">
                <a:spcBef>
                  <a:spcPts val="0"/>
                </a:spcBef>
                <a:spcAft>
                  <a:spcPts val="0"/>
                </a:spcAft>
                <a:defRPr/>
              </a:pPr>
              <a:endParaRPr lang="en-GB" kern="0">
                <a:solidFill>
                  <a:prstClr val="white"/>
                </a:solidFill>
                <a:latin typeface="Verdana"/>
              </a:endParaRPr>
            </a:p>
          </p:txBody>
        </p:sp>
        <p:grpSp>
          <p:nvGrpSpPr>
            <p:cNvPr id="25" name="Group 30">
              <a:extLst>
                <a:ext uri="{FF2B5EF4-FFF2-40B4-BE49-F238E27FC236}">
                  <a16:creationId xmlns:a16="http://schemas.microsoft.com/office/drawing/2014/main" id="{616ADAE4-AB0C-418D-A5F4-3EC43CC6E504}"/>
                </a:ext>
              </a:extLst>
            </p:cNvPr>
            <p:cNvGrpSpPr>
              <a:grpSpLocks noChangeAspect="1"/>
            </p:cNvGrpSpPr>
            <p:nvPr/>
          </p:nvGrpSpPr>
          <p:grpSpPr bwMode="auto">
            <a:xfrm>
              <a:off x="3422708" y="1705274"/>
              <a:ext cx="273996" cy="258680"/>
              <a:chOff x="1907" y="2235"/>
              <a:chExt cx="161" cy="152"/>
            </a:xfrm>
            <a:solidFill>
              <a:sysClr val="window" lastClr="FFFFFF"/>
            </a:solidFill>
          </p:grpSpPr>
          <p:sp>
            <p:nvSpPr>
              <p:cNvPr id="26" name="Freeform 31">
                <a:extLst>
                  <a:ext uri="{FF2B5EF4-FFF2-40B4-BE49-F238E27FC236}">
                    <a16:creationId xmlns:a16="http://schemas.microsoft.com/office/drawing/2014/main" id="{361CCD1B-D20A-4B95-BCD9-039BB8DA21C1}"/>
                  </a:ext>
                </a:extLst>
              </p:cNvPr>
              <p:cNvSpPr>
                <a:spLocks/>
              </p:cNvSpPr>
              <p:nvPr/>
            </p:nvSpPr>
            <p:spPr bwMode="auto">
              <a:xfrm>
                <a:off x="1962" y="2311"/>
                <a:ext cx="49" cy="45"/>
              </a:xfrm>
              <a:custGeom>
                <a:avLst/>
                <a:gdLst>
                  <a:gd name="T0" fmla="*/ 20 w 21"/>
                  <a:gd name="T1" fmla="*/ 15 h 19"/>
                  <a:gd name="T2" fmla="*/ 13 w 21"/>
                  <a:gd name="T3" fmla="*/ 11 h 19"/>
                  <a:gd name="T4" fmla="*/ 13 w 21"/>
                  <a:gd name="T5" fmla="*/ 2 h 19"/>
                  <a:gd name="T6" fmla="*/ 11 w 21"/>
                  <a:gd name="T7" fmla="*/ 0 h 19"/>
                  <a:gd name="T8" fmla="*/ 9 w 21"/>
                  <a:gd name="T9" fmla="*/ 2 h 19"/>
                  <a:gd name="T10" fmla="*/ 9 w 21"/>
                  <a:gd name="T11" fmla="*/ 11 h 19"/>
                  <a:gd name="T12" fmla="*/ 1 w 21"/>
                  <a:gd name="T13" fmla="*/ 15 h 19"/>
                  <a:gd name="T14" fmla="*/ 0 w 21"/>
                  <a:gd name="T15" fmla="*/ 18 h 19"/>
                  <a:gd name="T16" fmla="*/ 2 w 21"/>
                  <a:gd name="T17" fmla="*/ 19 h 19"/>
                  <a:gd name="T18" fmla="*/ 3 w 21"/>
                  <a:gd name="T19" fmla="*/ 19 h 19"/>
                  <a:gd name="T20" fmla="*/ 11 w 21"/>
                  <a:gd name="T21" fmla="*/ 14 h 19"/>
                  <a:gd name="T22" fmla="*/ 18 w 21"/>
                  <a:gd name="T23" fmla="*/ 19 h 19"/>
                  <a:gd name="T24" fmla="*/ 19 w 21"/>
                  <a:gd name="T25" fmla="*/ 19 h 19"/>
                  <a:gd name="T26" fmla="*/ 21 w 21"/>
                  <a:gd name="T27" fmla="*/ 18 h 19"/>
                  <a:gd name="T28" fmla="*/ 20 w 21"/>
                  <a:gd name="T2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20" y="15"/>
                    </a:moveTo>
                    <a:cubicBezTo>
                      <a:pt x="13" y="11"/>
                      <a:pt x="13" y="11"/>
                      <a:pt x="13" y="11"/>
                    </a:cubicBezTo>
                    <a:cubicBezTo>
                      <a:pt x="13" y="2"/>
                      <a:pt x="13" y="2"/>
                      <a:pt x="13" y="2"/>
                    </a:cubicBezTo>
                    <a:cubicBezTo>
                      <a:pt x="13" y="1"/>
                      <a:pt x="12" y="0"/>
                      <a:pt x="11" y="0"/>
                    </a:cubicBezTo>
                    <a:cubicBezTo>
                      <a:pt x="10" y="0"/>
                      <a:pt x="9" y="1"/>
                      <a:pt x="9" y="2"/>
                    </a:cubicBezTo>
                    <a:cubicBezTo>
                      <a:pt x="9" y="11"/>
                      <a:pt x="9" y="11"/>
                      <a:pt x="9" y="11"/>
                    </a:cubicBezTo>
                    <a:cubicBezTo>
                      <a:pt x="1" y="15"/>
                      <a:pt x="1" y="15"/>
                      <a:pt x="1" y="15"/>
                    </a:cubicBezTo>
                    <a:cubicBezTo>
                      <a:pt x="0" y="16"/>
                      <a:pt x="0" y="17"/>
                      <a:pt x="0" y="18"/>
                    </a:cubicBezTo>
                    <a:cubicBezTo>
                      <a:pt x="1" y="18"/>
                      <a:pt x="1" y="19"/>
                      <a:pt x="2" y="19"/>
                    </a:cubicBezTo>
                    <a:cubicBezTo>
                      <a:pt x="2" y="19"/>
                      <a:pt x="3" y="19"/>
                      <a:pt x="3" y="19"/>
                    </a:cubicBezTo>
                    <a:cubicBezTo>
                      <a:pt x="11" y="14"/>
                      <a:pt x="11" y="14"/>
                      <a:pt x="11" y="14"/>
                    </a:cubicBezTo>
                    <a:cubicBezTo>
                      <a:pt x="18" y="19"/>
                      <a:pt x="18" y="19"/>
                      <a:pt x="18" y="19"/>
                    </a:cubicBezTo>
                    <a:cubicBezTo>
                      <a:pt x="19" y="19"/>
                      <a:pt x="19" y="19"/>
                      <a:pt x="19" y="19"/>
                    </a:cubicBezTo>
                    <a:cubicBezTo>
                      <a:pt x="20" y="19"/>
                      <a:pt x="21" y="18"/>
                      <a:pt x="21" y="18"/>
                    </a:cubicBezTo>
                    <a:cubicBezTo>
                      <a:pt x="21" y="17"/>
                      <a:pt x="21" y="16"/>
                      <a:pt x="20" y="15"/>
                    </a:cubicBezTo>
                    <a:close/>
                  </a:path>
                </a:pathLst>
              </a:custGeom>
              <a:grpFill/>
              <a:ln>
                <a:noFill/>
              </a:ln>
            </p:spPr>
            <p:txBody>
              <a:bodyPr/>
              <a:lstStyle/>
              <a:p>
                <a:pPr eaLnBrk="1" fontAlgn="auto" hangingPunct="1">
                  <a:spcBef>
                    <a:spcPts val="0"/>
                  </a:spcBef>
                  <a:spcAft>
                    <a:spcPts val="0"/>
                  </a:spcAft>
                  <a:defRPr/>
                </a:pPr>
                <a:endParaRPr lang="en-GB" kern="0">
                  <a:solidFill>
                    <a:prstClr val="black"/>
                  </a:solidFill>
                  <a:latin typeface="Verdana"/>
                </a:endParaRPr>
              </a:p>
            </p:txBody>
          </p:sp>
          <p:sp>
            <p:nvSpPr>
              <p:cNvPr id="27" name="Freeform 32">
                <a:extLst>
                  <a:ext uri="{FF2B5EF4-FFF2-40B4-BE49-F238E27FC236}">
                    <a16:creationId xmlns:a16="http://schemas.microsoft.com/office/drawing/2014/main" id="{6360C6CF-CEF7-43BF-9737-59F9FD3F46FC}"/>
                  </a:ext>
                </a:extLst>
              </p:cNvPr>
              <p:cNvSpPr>
                <a:spLocks/>
              </p:cNvSpPr>
              <p:nvPr/>
            </p:nvSpPr>
            <p:spPr bwMode="auto">
              <a:xfrm>
                <a:off x="1964" y="2273"/>
                <a:ext cx="47" cy="29"/>
              </a:xfrm>
              <a:custGeom>
                <a:avLst/>
                <a:gdLst>
                  <a:gd name="T0" fmla="*/ 17 w 20"/>
                  <a:gd name="T1" fmla="*/ 0 h 12"/>
                  <a:gd name="T2" fmla="*/ 13 w 20"/>
                  <a:gd name="T3" fmla="*/ 0 h 12"/>
                  <a:gd name="T4" fmla="*/ 10 w 20"/>
                  <a:gd name="T5" fmla="*/ 5 h 12"/>
                  <a:gd name="T6" fmla="*/ 6 w 20"/>
                  <a:gd name="T7" fmla="*/ 0 h 12"/>
                  <a:gd name="T8" fmla="*/ 2 w 20"/>
                  <a:gd name="T9" fmla="*/ 0 h 12"/>
                  <a:gd name="T10" fmla="*/ 0 w 20"/>
                  <a:gd name="T11" fmla="*/ 3 h 12"/>
                  <a:gd name="T12" fmla="*/ 0 w 20"/>
                  <a:gd name="T13" fmla="*/ 10 h 12"/>
                  <a:gd name="T14" fmla="*/ 1 w 20"/>
                  <a:gd name="T15" fmla="*/ 12 h 12"/>
                  <a:gd name="T16" fmla="*/ 18 w 20"/>
                  <a:gd name="T17" fmla="*/ 12 h 12"/>
                  <a:gd name="T18" fmla="*/ 20 w 20"/>
                  <a:gd name="T19" fmla="*/ 10 h 12"/>
                  <a:gd name="T20" fmla="*/ 20 w 20"/>
                  <a:gd name="T21" fmla="*/ 3 h 12"/>
                  <a:gd name="T22" fmla="*/ 17 w 20"/>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2">
                    <a:moveTo>
                      <a:pt x="17" y="0"/>
                    </a:moveTo>
                    <a:cubicBezTo>
                      <a:pt x="13" y="0"/>
                      <a:pt x="13" y="0"/>
                      <a:pt x="13" y="0"/>
                    </a:cubicBezTo>
                    <a:cubicBezTo>
                      <a:pt x="10" y="5"/>
                      <a:pt x="10" y="5"/>
                      <a:pt x="10" y="5"/>
                    </a:cubicBezTo>
                    <a:cubicBezTo>
                      <a:pt x="6" y="0"/>
                      <a:pt x="6" y="0"/>
                      <a:pt x="6" y="0"/>
                    </a:cubicBezTo>
                    <a:cubicBezTo>
                      <a:pt x="2" y="0"/>
                      <a:pt x="2" y="0"/>
                      <a:pt x="2" y="0"/>
                    </a:cubicBezTo>
                    <a:cubicBezTo>
                      <a:pt x="0" y="0"/>
                      <a:pt x="0" y="1"/>
                      <a:pt x="0" y="3"/>
                    </a:cubicBezTo>
                    <a:cubicBezTo>
                      <a:pt x="0" y="10"/>
                      <a:pt x="0" y="10"/>
                      <a:pt x="0" y="10"/>
                    </a:cubicBezTo>
                    <a:cubicBezTo>
                      <a:pt x="0" y="12"/>
                      <a:pt x="0" y="12"/>
                      <a:pt x="1" y="12"/>
                    </a:cubicBezTo>
                    <a:cubicBezTo>
                      <a:pt x="18" y="12"/>
                      <a:pt x="18" y="12"/>
                      <a:pt x="18" y="12"/>
                    </a:cubicBezTo>
                    <a:cubicBezTo>
                      <a:pt x="19" y="12"/>
                      <a:pt x="20" y="12"/>
                      <a:pt x="20" y="10"/>
                    </a:cubicBezTo>
                    <a:cubicBezTo>
                      <a:pt x="20" y="3"/>
                      <a:pt x="20" y="3"/>
                      <a:pt x="20" y="3"/>
                    </a:cubicBezTo>
                    <a:cubicBezTo>
                      <a:pt x="20" y="1"/>
                      <a:pt x="19" y="0"/>
                      <a:pt x="17" y="0"/>
                    </a:cubicBezTo>
                    <a:close/>
                  </a:path>
                </a:pathLst>
              </a:custGeom>
              <a:grpFill/>
              <a:ln>
                <a:noFill/>
              </a:ln>
            </p:spPr>
            <p:txBody>
              <a:bodyPr/>
              <a:lstStyle/>
              <a:p>
                <a:pPr eaLnBrk="1" fontAlgn="auto" hangingPunct="1">
                  <a:spcBef>
                    <a:spcPts val="0"/>
                  </a:spcBef>
                  <a:spcAft>
                    <a:spcPts val="0"/>
                  </a:spcAft>
                  <a:defRPr/>
                </a:pPr>
                <a:endParaRPr lang="en-GB" kern="0">
                  <a:solidFill>
                    <a:prstClr val="black"/>
                  </a:solidFill>
                  <a:latin typeface="Verdana"/>
                </a:endParaRPr>
              </a:p>
            </p:txBody>
          </p:sp>
          <p:sp>
            <p:nvSpPr>
              <p:cNvPr id="28" name="Oval 33">
                <a:extLst>
                  <a:ext uri="{FF2B5EF4-FFF2-40B4-BE49-F238E27FC236}">
                    <a16:creationId xmlns:a16="http://schemas.microsoft.com/office/drawing/2014/main" id="{7B3F55FC-AD2C-490B-9E70-559069127395}"/>
                  </a:ext>
                </a:extLst>
              </p:cNvPr>
              <p:cNvSpPr>
                <a:spLocks noChangeArrowheads="1"/>
              </p:cNvSpPr>
              <p:nvPr/>
            </p:nvSpPr>
            <p:spPr bwMode="auto">
              <a:xfrm>
                <a:off x="1971" y="2235"/>
                <a:ext cx="31" cy="31"/>
              </a:xfrm>
              <a:prstGeom prst="ellipse">
                <a:avLst/>
              </a:prstGeom>
              <a:grpFill/>
              <a:ln>
                <a:noFill/>
              </a:ln>
            </p:spPr>
            <p:txBody>
              <a:bodyPr/>
              <a:lstStyle/>
              <a:p>
                <a:pPr eaLnBrk="1" fontAlgn="auto" hangingPunct="1">
                  <a:spcBef>
                    <a:spcPts val="0"/>
                  </a:spcBef>
                  <a:spcAft>
                    <a:spcPts val="0"/>
                  </a:spcAft>
                  <a:defRPr/>
                </a:pPr>
                <a:endParaRPr lang="en-GB" kern="0">
                  <a:solidFill>
                    <a:prstClr val="black"/>
                  </a:solidFill>
                  <a:latin typeface="Verdana"/>
                </a:endParaRPr>
              </a:p>
            </p:txBody>
          </p:sp>
          <p:sp>
            <p:nvSpPr>
              <p:cNvPr id="29" name="Freeform 34">
                <a:extLst>
                  <a:ext uri="{FF2B5EF4-FFF2-40B4-BE49-F238E27FC236}">
                    <a16:creationId xmlns:a16="http://schemas.microsoft.com/office/drawing/2014/main" id="{586A493A-54DE-47DD-8102-472DAB97FABC}"/>
                  </a:ext>
                </a:extLst>
              </p:cNvPr>
              <p:cNvSpPr>
                <a:spLocks/>
              </p:cNvSpPr>
              <p:nvPr/>
            </p:nvSpPr>
            <p:spPr bwMode="auto">
              <a:xfrm>
                <a:off x="2011" y="2358"/>
                <a:ext cx="57" cy="29"/>
              </a:xfrm>
              <a:custGeom>
                <a:avLst/>
                <a:gdLst>
                  <a:gd name="T0" fmla="*/ 20 w 24"/>
                  <a:gd name="T1" fmla="*/ 0 h 12"/>
                  <a:gd name="T2" fmla="*/ 16 w 24"/>
                  <a:gd name="T3" fmla="*/ 0 h 12"/>
                  <a:gd name="T4" fmla="*/ 12 w 24"/>
                  <a:gd name="T5" fmla="*/ 5 h 12"/>
                  <a:gd name="T6" fmla="*/ 8 w 24"/>
                  <a:gd name="T7" fmla="*/ 0 h 12"/>
                  <a:gd name="T8" fmla="*/ 5 w 24"/>
                  <a:gd name="T9" fmla="*/ 0 h 12"/>
                  <a:gd name="T10" fmla="*/ 0 w 24"/>
                  <a:gd name="T11" fmla="*/ 3 h 12"/>
                  <a:gd name="T12" fmla="*/ 0 w 24"/>
                  <a:gd name="T13" fmla="*/ 10 h 12"/>
                  <a:gd name="T14" fmla="*/ 4 w 24"/>
                  <a:gd name="T15" fmla="*/ 12 h 12"/>
                  <a:gd name="T16" fmla="*/ 20 w 24"/>
                  <a:gd name="T17" fmla="*/ 12 h 12"/>
                  <a:gd name="T18" fmla="*/ 24 w 24"/>
                  <a:gd name="T19" fmla="*/ 10 h 12"/>
                  <a:gd name="T20" fmla="*/ 24 w 24"/>
                  <a:gd name="T21" fmla="*/ 3 h 12"/>
                  <a:gd name="T22" fmla="*/ 20 w 2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2">
                    <a:moveTo>
                      <a:pt x="20" y="0"/>
                    </a:moveTo>
                    <a:cubicBezTo>
                      <a:pt x="16" y="0"/>
                      <a:pt x="16" y="0"/>
                      <a:pt x="16" y="0"/>
                    </a:cubicBezTo>
                    <a:cubicBezTo>
                      <a:pt x="12" y="5"/>
                      <a:pt x="12" y="5"/>
                      <a:pt x="12" y="5"/>
                    </a:cubicBezTo>
                    <a:cubicBezTo>
                      <a:pt x="8" y="0"/>
                      <a:pt x="8" y="0"/>
                      <a:pt x="8" y="0"/>
                    </a:cubicBezTo>
                    <a:cubicBezTo>
                      <a:pt x="5" y="0"/>
                      <a:pt x="5" y="0"/>
                      <a:pt x="5" y="0"/>
                    </a:cubicBezTo>
                    <a:cubicBezTo>
                      <a:pt x="3" y="0"/>
                      <a:pt x="0" y="1"/>
                      <a:pt x="0" y="3"/>
                    </a:cubicBezTo>
                    <a:cubicBezTo>
                      <a:pt x="0" y="10"/>
                      <a:pt x="0" y="10"/>
                      <a:pt x="0" y="10"/>
                    </a:cubicBezTo>
                    <a:cubicBezTo>
                      <a:pt x="0" y="12"/>
                      <a:pt x="2" y="12"/>
                      <a:pt x="4" y="12"/>
                    </a:cubicBezTo>
                    <a:cubicBezTo>
                      <a:pt x="20" y="12"/>
                      <a:pt x="20" y="12"/>
                      <a:pt x="20" y="12"/>
                    </a:cubicBezTo>
                    <a:cubicBezTo>
                      <a:pt x="22" y="12"/>
                      <a:pt x="24" y="12"/>
                      <a:pt x="24" y="10"/>
                    </a:cubicBezTo>
                    <a:cubicBezTo>
                      <a:pt x="24" y="3"/>
                      <a:pt x="24" y="3"/>
                      <a:pt x="24" y="3"/>
                    </a:cubicBezTo>
                    <a:cubicBezTo>
                      <a:pt x="24" y="1"/>
                      <a:pt x="22" y="0"/>
                      <a:pt x="20" y="0"/>
                    </a:cubicBezTo>
                    <a:close/>
                  </a:path>
                </a:pathLst>
              </a:custGeom>
              <a:grpFill/>
              <a:ln>
                <a:noFill/>
              </a:ln>
            </p:spPr>
            <p:txBody>
              <a:bodyPr/>
              <a:lstStyle/>
              <a:p>
                <a:pPr eaLnBrk="1" fontAlgn="auto" hangingPunct="1">
                  <a:spcBef>
                    <a:spcPts val="0"/>
                  </a:spcBef>
                  <a:spcAft>
                    <a:spcPts val="0"/>
                  </a:spcAft>
                  <a:defRPr/>
                </a:pPr>
                <a:endParaRPr lang="en-GB" kern="0">
                  <a:solidFill>
                    <a:prstClr val="black"/>
                  </a:solidFill>
                  <a:latin typeface="Verdana"/>
                </a:endParaRPr>
              </a:p>
            </p:txBody>
          </p:sp>
          <p:sp>
            <p:nvSpPr>
              <p:cNvPr id="30" name="Oval 35">
                <a:extLst>
                  <a:ext uri="{FF2B5EF4-FFF2-40B4-BE49-F238E27FC236}">
                    <a16:creationId xmlns:a16="http://schemas.microsoft.com/office/drawing/2014/main" id="{B9F1A4C3-A163-4D76-A4AA-62C3B0DF3323}"/>
                  </a:ext>
                </a:extLst>
              </p:cNvPr>
              <p:cNvSpPr>
                <a:spLocks noChangeArrowheads="1"/>
              </p:cNvSpPr>
              <p:nvPr/>
            </p:nvSpPr>
            <p:spPr bwMode="auto">
              <a:xfrm>
                <a:off x="2025" y="2320"/>
                <a:ext cx="31" cy="31"/>
              </a:xfrm>
              <a:prstGeom prst="ellipse">
                <a:avLst/>
              </a:prstGeom>
              <a:grpFill/>
              <a:ln>
                <a:noFill/>
              </a:ln>
            </p:spPr>
            <p:txBody>
              <a:bodyPr/>
              <a:lstStyle/>
              <a:p>
                <a:pPr eaLnBrk="1" fontAlgn="auto" hangingPunct="1">
                  <a:spcBef>
                    <a:spcPts val="0"/>
                  </a:spcBef>
                  <a:spcAft>
                    <a:spcPts val="0"/>
                  </a:spcAft>
                  <a:defRPr/>
                </a:pPr>
                <a:endParaRPr lang="en-GB" kern="0">
                  <a:solidFill>
                    <a:prstClr val="black"/>
                  </a:solidFill>
                  <a:latin typeface="Verdana"/>
                </a:endParaRPr>
              </a:p>
            </p:txBody>
          </p:sp>
          <p:sp>
            <p:nvSpPr>
              <p:cNvPr id="31" name="Freeform 36">
                <a:extLst>
                  <a:ext uri="{FF2B5EF4-FFF2-40B4-BE49-F238E27FC236}">
                    <a16:creationId xmlns:a16="http://schemas.microsoft.com/office/drawing/2014/main" id="{C3880804-3F1E-460F-8C54-2F5E838A5699}"/>
                  </a:ext>
                </a:extLst>
              </p:cNvPr>
              <p:cNvSpPr>
                <a:spLocks/>
              </p:cNvSpPr>
              <p:nvPr/>
            </p:nvSpPr>
            <p:spPr bwMode="auto">
              <a:xfrm>
                <a:off x="1907" y="2358"/>
                <a:ext cx="57" cy="29"/>
              </a:xfrm>
              <a:custGeom>
                <a:avLst/>
                <a:gdLst>
                  <a:gd name="T0" fmla="*/ 18 w 24"/>
                  <a:gd name="T1" fmla="*/ 0 h 12"/>
                  <a:gd name="T2" fmla="*/ 15 w 24"/>
                  <a:gd name="T3" fmla="*/ 0 h 12"/>
                  <a:gd name="T4" fmla="*/ 11 w 24"/>
                  <a:gd name="T5" fmla="*/ 5 h 12"/>
                  <a:gd name="T6" fmla="*/ 7 w 24"/>
                  <a:gd name="T7" fmla="*/ 0 h 12"/>
                  <a:gd name="T8" fmla="*/ 3 w 24"/>
                  <a:gd name="T9" fmla="*/ 0 h 12"/>
                  <a:gd name="T10" fmla="*/ 0 w 24"/>
                  <a:gd name="T11" fmla="*/ 3 h 12"/>
                  <a:gd name="T12" fmla="*/ 0 w 24"/>
                  <a:gd name="T13" fmla="*/ 10 h 12"/>
                  <a:gd name="T14" fmla="*/ 3 w 24"/>
                  <a:gd name="T15" fmla="*/ 12 h 12"/>
                  <a:gd name="T16" fmla="*/ 19 w 24"/>
                  <a:gd name="T17" fmla="*/ 12 h 12"/>
                  <a:gd name="T18" fmla="*/ 24 w 24"/>
                  <a:gd name="T19" fmla="*/ 10 h 12"/>
                  <a:gd name="T20" fmla="*/ 24 w 24"/>
                  <a:gd name="T21" fmla="*/ 3 h 12"/>
                  <a:gd name="T22" fmla="*/ 18 w 2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2">
                    <a:moveTo>
                      <a:pt x="18" y="0"/>
                    </a:moveTo>
                    <a:cubicBezTo>
                      <a:pt x="15" y="0"/>
                      <a:pt x="15" y="0"/>
                      <a:pt x="15" y="0"/>
                    </a:cubicBezTo>
                    <a:cubicBezTo>
                      <a:pt x="11" y="5"/>
                      <a:pt x="11" y="5"/>
                      <a:pt x="11" y="5"/>
                    </a:cubicBezTo>
                    <a:cubicBezTo>
                      <a:pt x="7" y="0"/>
                      <a:pt x="7" y="0"/>
                      <a:pt x="7" y="0"/>
                    </a:cubicBezTo>
                    <a:cubicBezTo>
                      <a:pt x="3" y="0"/>
                      <a:pt x="3" y="0"/>
                      <a:pt x="3" y="0"/>
                    </a:cubicBezTo>
                    <a:cubicBezTo>
                      <a:pt x="1" y="0"/>
                      <a:pt x="0" y="1"/>
                      <a:pt x="0" y="3"/>
                    </a:cubicBezTo>
                    <a:cubicBezTo>
                      <a:pt x="0" y="10"/>
                      <a:pt x="0" y="10"/>
                      <a:pt x="0" y="10"/>
                    </a:cubicBezTo>
                    <a:cubicBezTo>
                      <a:pt x="0" y="12"/>
                      <a:pt x="1" y="12"/>
                      <a:pt x="3" y="12"/>
                    </a:cubicBezTo>
                    <a:cubicBezTo>
                      <a:pt x="19" y="12"/>
                      <a:pt x="19" y="12"/>
                      <a:pt x="19" y="12"/>
                    </a:cubicBezTo>
                    <a:cubicBezTo>
                      <a:pt x="21" y="12"/>
                      <a:pt x="24" y="12"/>
                      <a:pt x="24" y="10"/>
                    </a:cubicBezTo>
                    <a:cubicBezTo>
                      <a:pt x="24" y="3"/>
                      <a:pt x="24" y="3"/>
                      <a:pt x="24" y="3"/>
                    </a:cubicBezTo>
                    <a:cubicBezTo>
                      <a:pt x="24" y="1"/>
                      <a:pt x="20" y="0"/>
                      <a:pt x="18" y="0"/>
                    </a:cubicBezTo>
                    <a:close/>
                  </a:path>
                </a:pathLst>
              </a:custGeom>
              <a:grpFill/>
              <a:ln>
                <a:noFill/>
              </a:ln>
            </p:spPr>
            <p:txBody>
              <a:bodyPr/>
              <a:lstStyle/>
              <a:p>
                <a:pPr eaLnBrk="1" fontAlgn="auto" hangingPunct="1">
                  <a:spcBef>
                    <a:spcPts val="0"/>
                  </a:spcBef>
                  <a:spcAft>
                    <a:spcPts val="0"/>
                  </a:spcAft>
                  <a:defRPr/>
                </a:pPr>
                <a:endParaRPr lang="en-GB" kern="0">
                  <a:solidFill>
                    <a:prstClr val="black"/>
                  </a:solidFill>
                  <a:latin typeface="Verdana"/>
                </a:endParaRPr>
              </a:p>
            </p:txBody>
          </p:sp>
          <p:sp>
            <p:nvSpPr>
              <p:cNvPr id="32" name="Oval 37">
                <a:extLst>
                  <a:ext uri="{FF2B5EF4-FFF2-40B4-BE49-F238E27FC236}">
                    <a16:creationId xmlns:a16="http://schemas.microsoft.com/office/drawing/2014/main" id="{03940B81-3279-46A6-8130-004E223898A0}"/>
                  </a:ext>
                </a:extLst>
              </p:cNvPr>
              <p:cNvSpPr>
                <a:spLocks noChangeArrowheads="1"/>
              </p:cNvSpPr>
              <p:nvPr/>
            </p:nvSpPr>
            <p:spPr bwMode="auto">
              <a:xfrm>
                <a:off x="1917" y="2320"/>
                <a:ext cx="31" cy="31"/>
              </a:xfrm>
              <a:prstGeom prst="ellipse">
                <a:avLst/>
              </a:prstGeom>
              <a:grpFill/>
              <a:ln>
                <a:noFill/>
              </a:ln>
            </p:spPr>
            <p:txBody>
              <a:bodyPr/>
              <a:lstStyle/>
              <a:p>
                <a:pPr eaLnBrk="1" fontAlgn="auto" hangingPunct="1">
                  <a:spcBef>
                    <a:spcPts val="0"/>
                  </a:spcBef>
                  <a:spcAft>
                    <a:spcPts val="0"/>
                  </a:spcAft>
                  <a:defRPr/>
                </a:pPr>
                <a:endParaRPr lang="en-GB" kern="0">
                  <a:solidFill>
                    <a:prstClr val="black"/>
                  </a:solidFill>
                  <a:latin typeface="Verdana"/>
                </a:endParaRPr>
              </a:p>
            </p:txBody>
          </p:sp>
        </p:grpSp>
      </p:grpSp>
      <p:sp>
        <p:nvSpPr>
          <p:cNvPr id="11276" name="TextBox 32">
            <a:extLst>
              <a:ext uri="{FF2B5EF4-FFF2-40B4-BE49-F238E27FC236}">
                <a16:creationId xmlns:a16="http://schemas.microsoft.com/office/drawing/2014/main" id="{F7CD2DB0-D78E-4499-BEF7-77EE74DF4FEB}"/>
              </a:ext>
            </a:extLst>
          </p:cNvPr>
          <p:cNvSpPr txBox="1">
            <a:spLocks noChangeArrowheads="1"/>
          </p:cNvSpPr>
          <p:nvPr/>
        </p:nvSpPr>
        <p:spPr bwMode="auto">
          <a:xfrm>
            <a:off x="4697650" y="2738126"/>
            <a:ext cx="2114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200" b="1">
                <a:solidFill>
                  <a:srgbClr val="1E4479"/>
                </a:solidFill>
                <a:latin typeface="Verdana" panose="020B0604030504040204" pitchFamily="34" charset="0"/>
              </a:rPr>
              <a:t>12</a:t>
            </a:r>
            <a:endParaRPr lang="en-GB" altLang="en-US" sz="3200">
              <a:solidFill>
                <a:srgbClr val="1E4479"/>
              </a:solidFill>
              <a:latin typeface="Verdana" panose="020B0604030504040204" pitchFamily="34" charset="0"/>
            </a:endParaRPr>
          </a:p>
        </p:txBody>
      </p:sp>
      <p:sp>
        <p:nvSpPr>
          <p:cNvPr id="11277" name="TextBox 33">
            <a:extLst>
              <a:ext uri="{FF2B5EF4-FFF2-40B4-BE49-F238E27FC236}">
                <a16:creationId xmlns:a16="http://schemas.microsoft.com/office/drawing/2014/main" id="{01E9DEBF-F08C-459D-B6F9-C5AF771708DA}"/>
              </a:ext>
            </a:extLst>
          </p:cNvPr>
          <p:cNvSpPr txBox="1">
            <a:spLocks noChangeArrowheads="1"/>
          </p:cNvSpPr>
          <p:nvPr/>
        </p:nvSpPr>
        <p:spPr bwMode="auto">
          <a:xfrm>
            <a:off x="3988076" y="3310475"/>
            <a:ext cx="2520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000" b="1">
                <a:solidFill>
                  <a:srgbClr val="009FDA"/>
                </a:solidFill>
                <a:latin typeface="Verdana" panose="020B0604030504040204" pitchFamily="34" charset="0"/>
              </a:rPr>
              <a:t>Number of events per annum</a:t>
            </a:r>
          </a:p>
        </p:txBody>
      </p:sp>
      <p:sp>
        <p:nvSpPr>
          <p:cNvPr id="11278" name="TextBox 34">
            <a:extLst>
              <a:ext uri="{FF2B5EF4-FFF2-40B4-BE49-F238E27FC236}">
                <a16:creationId xmlns:a16="http://schemas.microsoft.com/office/drawing/2014/main" id="{E0544F9B-5D8C-41D7-B021-474299A19F2B}"/>
              </a:ext>
            </a:extLst>
          </p:cNvPr>
          <p:cNvSpPr txBox="1">
            <a:spLocks noChangeArrowheads="1"/>
          </p:cNvSpPr>
          <p:nvPr/>
        </p:nvSpPr>
        <p:spPr bwMode="auto">
          <a:xfrm>
            <a:off x="1099956" y="4650778"/>
            <a:ext cx="1900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600" b="1">
                <a:solidFill>
                  <a:srgbClr val="1E4479"/>
                </a:solidFill>
                <a:latin typeface="Verdana"/>
                <a:ea typeface="Verdana"/>
              </a:rPr>
              <a:t>+</a:t>
            </a:r>
            <a:r>
              <a:rPr lang="en-GB" altLang="en-US" sz="3200" b="1">
                <a:solidFill>
                  <a:srgbClr val="1E4479"/>
                </a:solidFill>
                <a:latin typeface="Verdana"/>
                <a:ea typeface="Verdana"/>
              </a:rPr>
              <a:t>2660</a:t>
            </a:r>
            <a:endParaRPr lang="en-GB" altLang="en-US" sz="3200">
              <a:solidFill>
                <a:srgbClr val="1E4479"/>
              </a:solidFill>
              <a:latin typeface="Verdana" panose="020B0604030504040204" pitchFamily="34" charset="0"/>
            </a:endParaRPr>
          </a:p>
        </p:txBody>
      </p:sp>
      <p:sp>
        <p:nvSpPr>
          <p:cNvPr id="11279" name="TextBox 35">
            <a:extLst>
              <a:ext uri="{FF2B5EF4-FFF2-40B4-BE49-F238E27FC236}">
                <a16:creationId xmlns:a16="http://schemas.microsoft.com/office/drawing/2014/main" id="{022F4871-FE2A-4A64-8B68-DB81D8250E73}"/>
              </a:ext>
            </a:extLst>
          </p:cNvPr>
          <p:cNvSpPr txBox="1">
            <a:spLocks noChangeArrowheads="1"/>
          </p:cNvSpPr>
          <p:nvPr/>
        </p:nvSpPr>
        <p:spPr bwMode="auto">
          <a:xfrm>
            <a:off x="652983" y="5192694"/>
            <a:ext cx="2519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000" b="1">
                <a:solidFill>
                  <a:srgbClr val="009FDA"/>
                </a:solidFill>
                <a:latin typeface="Verdana" panose="020B0604030504040204" pitchFamily="34" charset="0"/>
              </a:rPr>
              <a:t>Number of LinkedIn followers</a:t>
            </a:r>
          </a:p>
        </p:txBody>
      </p:sp>
      <p:pic>
        <p:nvPicPr>
          <p:cNvPr id="48" name="Picture 47">
            <a:extLst>
              <a:ext uri="{FF2B5EF4-FFF2-40B4-BE49-F238E27FC236}">
                <a16:creationId xmlns:a16="http://schemas.microsoft.com/office/drawing/2014/main" id="{EBAE3D15-63B5-4B3A-B7B3-00E6FADF8251}"/>
              </a:ext>
            </a:extLst>
          </p:cNvPr>
          <p:cNvPicPr>
            <a:picLocks noChangeAspect="1"/>
          </p:cNvPicPr>
          <p:nvPr/>
        </p:nvPicPr>
        <p:blipFill>
          <a:blip r:embed="rId3"/>
          <a:stretch>
            <a:fillRect/>
          </a:stretch>
        </p:blipFill>
        <p:spPr>
          <a:xfrm>
            <a:off x="598483" y="4782636"/>
            <a:ext cx="402699" cy="402699"/>
          </a:xfrm>
          <a:prstGeom prst="ellipse">
            <a:avLst/>
          </a:prstGeom>
        </p:spPr>
      </p:pic>
      <p:grpSp>
        <p:nvGrpSpPr>
          <p:cNvPr id="11281" name="Group 48">
            <a:extLst>
              <a:ext uri="{FF2B5EF4-FFF2-40B4-BE49-F238E27FC236}">
                <a16:creationId xmlns:a16="http://schemas.microsoft.com/office/drawing/2014/main" id="{471D8F36-CEC3-48CB-B13D-B55ADA886B1A}"/>
              </a:ext>
            </a:extLst>
          </p:cNvPr>
          <p:cNvGrpSpPr>
            <a:grpSpLocks/>
          </p:cNvGrpSpPr>
          <p:nvPr/>
        </p:nvGrpSpPr>
        <p:grpSpPr bwMode="auto">
          <a:xfrm>
            <a:off x="4064520" y="2745593"/>
            <a:ext cx="500063" cy="500063"/>
            <a:chOff x="1226017" y="1635413"/>
            <a:chExt cx="535462" cy="535462"/>
          </a:xfrm>
        </p:grpSpPr>
        <p:sp>
          <p:nvSpPr>
            <p:cNvPr id="50" name="Oval 49">
              <a:extLst>
                <a:ext uri="{FF2B5EF4-FFF2-40B4-BE49-F238E27FC236}">
                  <a16:creationId xmlns:a16="http://schemas.microsoft.com/office/drawing/2014/main" id="{0E13C436-1210-4D72-ADB1-81C70D9D48E1}"/>
                </a:ext>
              </a:extLst>
            </p:cNvPr>
            <p:cNvSpPr/>
            <p:nvPr/>
          </p:nvSpPr>
          <p:spPr>
            <a:xfrm>
              <a:off x="1226017" y="1635413"/>
              <a:ext cx="535462" cy="535462"/>
            </a:xfrm>
            <a:prstGeom prst="ellipse">
              <a:avLst/>
            </a:prstGeom>
            <a:solidFill>
              <a:srgbClr val="1E44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51" name="Group 50">
              <a:extLst>
                <a:ext uri="{FF2B5EF4-FFF2-40B4-BE49-F238E27FC236}">
                  <a16:creationId xmlns:a16="http://schemas.microsoft.com/office/drawing/2014/main" id="{B86731DE-51EC-4A80-87C6-EE282CA1D56E}"/>
                </a:ext>
              </a:extLst>
            </p:cNvPr>
            <p:cNvGrpSpPr/>
            <p:nvPr/>
          </p:nvGrpSpPr>
          <p:grpSpPr>
            <a:xfrm>
              <a:off x="1307311" y="1793157"/>
              <a:ext cx="372869" cy="220642"/>
              <a:chOff x="849313" y="3513138"/>
              <a:chExt cx="346075" cy="204787"/>
            </a:xfrm>
            <a:solidFill>
              <a:schemeClr val="bg1"/>
            </a:solidFill>
          </p:grpSpPr>
          <p:sp>
            <p:nvSpPr>
              <p:cNvPr id="52" name="Freeform 11">
                <a:extLst>
                  <a:ext uri="{FF2B5EF4-FFF2-40B4-BE49-F238E27FC236}">
                    <a16:creationId xmlns:a16="http://schemas.microsoft.com/office/drawing/2014/main" id="{04577C9A-4F45-4F72-BC6B-11105C374E7D}"/>
                  </a:ext>
                </a:extLst>
              </p:cNvPr>
              <p:cNvSpPr>
                <a:spLocks/>
              </p:cNvSpPr>
              <p:nvPr/>
            </p:nvSpPr>
            <p:spPr bwMode="auto">
              <a:xfrm>
                <a:off x="950913" y="3643313"/>
                <a:ext cx="142875" cy="74612"/>
              </a:xfrm>
              <a:custGeom>
                <a:avLst/>
                <a:gdLst>
                  <a:gd name="T0" fmla="*/ 29 w 38"/>
                  <a:gd name="T1" fmla="*/ 1 h 20"/>
                  <a:gd name="T2" fmla="*/ 19 w 38"/>
                  <a:gd name="T3" fmla="*/ 0 h 20"/>
                  <a:gd name="T4" fmla="*/ 9 w 38"/>
                  <a:gd name="T5" fmla="*/ 1 h 20"/>
                  <a:gd name="T6" fmla="*/ 1 w 38"/>
                  <a:gd name="T7" fmla="*/ 8 h 20"/>
                  <a:gd name="T8" fmla="*/ 0 w 38"/>
                  <a:gd name="T9" fmla="*/ 13 h 20"/>
                  <a:gd name="T10" fmla="*/ 1 w 38"/>
                  <a:gd name="T11" fmla="*/ 14 h 20"/>
                  <a:gd name="T12" fmla="*/ 1 w 38"/>
                  <a:gd name="T13" fmla="*/ 15 h 20"/>
                  <a:gd name="T14" fmla="*/ 3 w 38"/>
                  <a:gd name="T15" fmla="*/ 20 h 20"/>
                  <a:gd name="T16" fmla="*/ 35 w 38"/>
                  <a:gd name="T17" fmla="*/ 20 h 20"/>
                  <a:gd name="T18" fmla="*/ 37 w 38"/>
                  <a:gd name="T19" fmla="*/ 15 h 20"/>
                  <a:gd name="T20" fmla="*/ 37 w 38"/>
                  <a:gd name="T21" fmla="*/ 14 h 20"/>
                  <a:gd name="T22" fmla="*/ 38 w 38"/>
                  <a:gd name="T23" fmla="*/ 13 h 20"/>
                  <a:gd name="T24" fmla="*/ 37 w 38"/>
                  <a:gd name="T25" fmla="*/ 8 h 20"/>
                  <a:gd name="T26" fmla="*/ 29 w 38"/>
                  <a:gd name="T2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0">
                    <a:moveTo>
                      <a:pt x="29" y="1"/>
                    </a:moveTo>
                    <a:cubicBezTo>
                      <a:pt x="29" y="1"/>
                      <a:pt x="26" y="0"/>
                      <a:pt x="19" y="0"/>
                    </a:cubicBezTo>
                    <a:cubicBezTo>
                      <a:pt x="12" y="0"/>
                      <a:pt x="9" y="1"/>
                      <a:pt x="9" y="1"/>
                    </a:cubicBezTo>
                    <a:cubicBezTo>
                      <a:pt x="5" y="2"/>
                      <a:pt x="3" y="4"/>
                      <a:pt x="1" y="8"/>
                    </a:cubicBezTo>
                    <a:cubicBezTo>
                      <a:pt x="0" y="9"/>
                      <a:pt x="0" y="12"/>
                      <a:pt x="0" y="13"/>
                    </a:cubicBezTo>
                    <a:cubicBezTo>
                      <a:pt x="0" y="13"/>
                      <a:pt x="1" y="14"/>
                      <a:pt x="1" y="14"/>
                    </a:cubicBezTo>
                    <a:cubicBezTo>
                      <a:pt x="1" y="15"/>
                      <a:pt x="1" y="15"/>
                      <a:pt x="1" y="15"/>
                    </a:cubicBezTo>
                    <a:cubicBezTo>
                      <a:pt x="1" y="18"/>
                      <a:pt x="1" y="20"/>
                      <a:pt x="3" y="20"/>
                    </a:cubicBezTo>
                    <a:cubicBezTo>
                      <a:pt x="35" y="20"/>
                      <a:pt x="35" y="20"/>
                      <a:pt x="35" y="20"/>
                    </a:cubicBezTo>
                    <a:cubicBezTo>
                      <a:pt x="37" y="20"/>
                      <a:pt x="37" y="18"/>
                      <a:pt x="37" y="15"/>
                    </a:cubicBezTo>
                    <a:cubicBezTo>
                      <a:pt x="37" y="14"/>
                      <a:pt x="37" y="14"/>
                      <a:pt x="37" y="14"/>
                    </a:cubicBezTo>
                    <a:cubicBezTo>
                      <a:pt x="37" y="14"/>
                      <a:pt x="38" y="13"/>
                      <a:pt x="38" y="13"/>
                    </a:cubicBezTo>
                    <a:cubicBezTo>
                      <a:pt x="38" y="12"/>
                      <a:pt x="38" y="9"/>
                      <a:pt x="37" y="8"/>
                    </a:cubicBezTo>
                    <a:cubicBezTo>
                      <a:pt x="35" y="4"/>
                      <a:pt x="33" y="2"/>
                      <a:pt x="29" y="1"/>
                    </a:cubicBezTo>
                    <a:close/>
                  </a:path>
                </a:pathLst>
              </a:custGeom>
              <a:grpFill/>
              <a:ln>
                <a:noFill/>
              </a:ln>
            </p:spPr>
            <p:txBody>
              <a:bodyPr/>
              <a:lstStyle/>
              <a:p>
                <a:pPr eaLnBrk="1" fontAlgn="auto" hangingPunct="1">
                  <a:spcBef>
                    <a:spcPts val="0"/>
                  </a:spcBef>
                  <a:spcAft>
                    <a:spcPts val="0"/>
                  </a:spcAft>
                  <a:defRPr/>
                </a:pPr>
                <a:endParaRPr lang="en-GB">
                  <a:latin typeface="+mn-lt"/>
                </a:endParaRPr>
              </a:p>
            </p:txBody>
          </p:sp>
          <p:sp>
            <p:nvSpPr>
              <p:cNvPr id="53" name="Freeform 12">
                <a:extLst>
                  <a:ext uri="{FF2B5EF4-FFF2-40B4-BE49-F238E27FC236}">
                    <a16:creationId xmlns:a16="http://schemas.microsoft.com/office/drawing/2014/main" id="{E61977A4-B4EB-47A2-83D7-6AD42EDA054B}"/>
                  </a:ext>
                </a:extLst>
              </p:cNvPr>
              <p:cNvSpPr>
                <a:spLocks/>
              </p:cNvSpPr>
              <p:nvPr/>
            </p:nvSpPr>
            <p:spPr bwMode="auto">
              <a:xfrm>
                <a:off x="849313" y="3613150"/>
                <a:ext cx="128588" cy="74612"/>
              </a:xfrm>
              <a:custGeom>
                <a:avLst/>
                <a:gdLst>
                  <a:gd name="T0" fmla="*/ 27 w 34"/>
                  <a:gd name="T1" fmla="*/ 2 h 20"/>
                  <a:gd name="T2" fmla="*/ 18 w 34"/>
                  <a:gd name="T3" fmla="*/ 0 h 20"/>
                  <a:gd name="T4" fmla="*/ 8 w 34"/>
                  <a:gd name="T5" fmla="*/ 2 h 20"/>
                  <a:gd name="T6" fmla="*/ 1 w 34"/>
                  <a:gd name="T7" fmla="*/ 8 h 20"/>
                  <a:gd name="T8" fmla="*/ 0 w 34"/>
                  <a:gd name="T9" fmla="*/ 13 h 20"/>
                  <a:gd name="T10" fmla="*/ 0 w 34"/>
                  <a:gd name="T11" fmla="*/ 14 h 20"/>
                  <a:gd name="T12" fmla="*/ 0 w 34"/>
                  <a:gd name="T13" fmla="*/ 15 h 20"/>
                  <a:gd name="T14" fmla="*/ 3 w 34"/>
                  <a:gd name="T15" fmla="*/ 20 h 20"/>
                  <a:gd name="T16" fmla="*/ 22 w 34"/>
                  <a:gd name="T17" fmla="*/ 20 h 20"/>
                  <a:gd name="T18" fmla="*/ 23 w 34"/>
                  <a:gd name="T19" fmla="*/ 15 h 20"/>
                  <a:gd name="T20" fmla="*/ 34 w 34"/>
                  <a:gd name="T21" fmla="*/ 7 h 20"/>
                  <a:gd name="T22" fmla="*/ 27 w 34"/>
                  <a:gd name="T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0">
                    <a:moveTo>
                      <a:pt x="27" y="2"/>
                    </a:moveTo>
                    <a:cubicBezTo>
                      <a:pt x="27" y="2"/>
                      <a:pt x="25" y="0"/>
                      <a:pt x="18" y="0"/>
                    </a:cubicBezTo>
                    <a:cubicBezTo>
                      <a:pt x="11" y="0"/>
                      <a:pt x="8" y="2"/>
                      <a:pt x="8" y="2"/>
                    </a:cubicBezTo>
                    <a:cubicBezTo>
                      <a:pt x="5" y="3"/>
                      <a:pt x="3" y="5"/>
                      <a:pt x="1" y="8"/>
                    </a:cubicBezTo>
                    <a:cubicBezTo>
                      <a:pt x="0" y="9"/>
                      <a:pt x="0" y="11"/>
                      <a:pt x="0" y="13"/>
                    </a:cubicBezTo>
                    <a:cubicBezTo>
                      <a:pt x="0" y="13"/>
                      <a:pt x="0" y="13"/>
                      <a:pt x="0" y="14"/>
                    </a:cubicBezTo>
                    <a:cubicBezTo>
                      <a:pt x="0" y="15"/>
                      <a:pt x="0" y="15"/>
                      <a:pt x="0" y="15"/>
                    </a:cubicBezTo>
                    <a:cubicBezTo>
                      <a:pt x="0" y="17"/>
                      <a:pt x="1" y="20"/>
                      <a:pt x="3" y="20"/>
                    </a:cubicBezTo>
                    <a:cubicBezTo>
                      <a:pt x="22" y="20"/>
                      <a:pt x="22" y="20"/>
                      <a:pt x="22" y="20"/>
                    </a:cubicBezTo>
                    <a:cubicBezTo>
                      <a:pt x="22" y="16"/>
                      <a:pt x="23" y="16"/>
                      <a:pt x="23" y="15"/>
                    </a:cubicBezTo>
                    <a:cubicBezTo>
                      <a:pt x="26" y="11"/>
                      <a:pt x="29" y="8"/>
                      <a:pt x="34" y="7"/>
                    </a:cubicBezTo>
                    <a:cubicBezTo>
                      <a:pt x="32" y="4"/>
                      <a:pt x="30" y="3"/>
                      <a:pt x="27" y="2"/>
                    </a:cubicBezTo>
                    <a:close/>
                  </a:path>
                </a:pathLst>
              </a:custGeom>
              <a:grpFill/>
              <a:ln>
                <a:noFill/>
              </a:ln>
            </p:spPr>
            <p:txBody>
              <a:bodyPr/>
              <a:lstStyle/>
              <a:p>
                <a:pPr eaLnBrk="1" fontAlgn="auto" hangingPunct="1">
                  <a:spcBef>
                    <a:spcPts val="0"/>
                  </a:spcBef>
                  <a:spcAft>
                    <a:spcPts val="0"/>
                  </a:spcAft>
                  <a:defRPr/>
                </a:pPr>
                <a:endParaRPr lang="en-GB">
                  <a:latin typeface="+mn-lt"/>
                </a:endParaRPr>
              </a:p>
            </p:txBody>
          </p:sp>
          <p:sp>
            <p:nvSpPr>
              <p:cNvPr id="54" name="Freeform 13">
                <a:extLst>
                  <a:ext uri="{FF2B5EF4-FFF2-40B4-BE49-F238E27FC236}">
                    <a16:creationId xmlns:a16="http://schemas.microsoft.com/office/drawing/2014/main" id="{FBF73E62-25D5-45E4-A888-8FB588A24124}"/>
                  </a:ext>
                </a:extLst>
              </p:cNvPr>
              <p:cNvSpPr>
                <a:spLocks/>
              </p:cNvSpPr>
              <p:nvPr/>
            </p:nvSpPr>
            <p:spPr bwMode="auto">
              <a:xfrm>
                <a:off x="1068388" y="3613150"/>
                <a:ext cx="127000" cy="74612"/>
              </a:xfrm>
              <a:custGeom>
                <a:avLst/>
                <a:gdLst>
                  <a:gd name="T0" fmla="*/ 34 w 34"/>
                  <a:gd name="T1" fmla="*/ 8 h 20"/>
                  <a:gd name="T2" fmla="*/ 26 w 34"/>
                  <a:gd name="T3" fmla="*/ 2 h 20"/>
                  <a:gd name="T4" fmla="*/ 16 w 34"/>
                  <a:gd name="T5" fmla="*/ 0 h 20"/>
                  <a:gd name="T6" fmla="*/ 7 w 34"/>
                  <a:gd name="T7" fmla="*/ 2 h 20"/>
                  <a:gd name="T8" fmla="*/ 0 w 34"/>
                  <a:gd name="T9" fmla="*/ 6 h 20"/>
                  <a:gd name="T10" fmla="*/ 11 w 34"/>
                  <a:gd name="T11" fmla="*/ 15 h 20"/>
                  <a:gd name="T12" fmla="*/ 12 w 34"/>
                  <a:gd name="T13" fmla="*/ 20 h 20"/>
                  <a:gd name="T14" fmla="*/ 31 w 34"/>
                  <a:gd name="T15" fmla="*/ 20 h 20"/>
                  <a:gd name="T16" fmla="*/ 34 w 34"/>
                  <a:gd name="T17" fmla="*/ 15 h 20"/>
                  <a:gd name="T18" fmla="*/ 34 w 34"/>
                  <a:gd name="T19" fmla="*/ 14 h 20"/>
                  <a:gd name="T20" fmla="*/ 34 w 34"/>
                  <a:gd name="T21" fmla="*/ 13 h 20"/>
                  <a:gd name="T22" fmla="*/ 34 w 34"/>
                  <a:gd name="T2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0">
                    <a:moveTo>
                      <a:pt x="34" y="8"/>
                    </a:moveTo>
                    <a:cubicBezTo>
                      <a:pt x="32" y="5"/>
                      <a:pt x="29" y="3"/>
                      <a:pt x="26" y="2"/>
                    </a:cubicBezTo>
                    <a:cubicBezTo>
                      <a:pt x="26" y="2"/>
                      <a:pt x="23" y="0"/>
                      <a:pt x="16" y="0"/>
                    </a:cubicBezTo>
                    <a:cubicBezTo>
                      <a:pt x="10" y="0"/>
                      <a:pt x="7" y="2"/>
                      <a:pt x="7" y="2"/>
                    </a:cubicBezTo>
                    <a:cubicBezTo>
                      <a:pt x="4" y="3"/>
                      <a:pt x="2" y="4"/>
                      <a:pt x="0" y="6"/>
                    </a:cubicBezTo>
                    <a:cubicBezTo>
                      <a:pt x="5" y="8"/>
                      <a:pt x="8" y="11"/>
                      <a:pt x="11" y="15"/>
                    </a:cubicBezTo>
                    <a:cubicBezTo>
                      <a:pt x="11" y="16"/>
                      <a:pt x="12" y="16"/>
                      <a:pt x="12" y="20"/>
                    </a:cubicBezTo>
                    <a:cubicBezTo>
                      <a:pt x="31" y="20"/>
                      <a:pt x="31" y="20"/>
                      <a:pt x="31" y="20"/>
                    </a:cubicBezTo>
                    <a:cubicBezTo>
                      <a:pt x="33" y="20"/>
                      <a:pt x="34" y="17"/>
                      <a:pt x="34" y="15"/>
                    </a:cubicBezTo>
                    <a:cubicBezTo>
                      <a:pt x="34" y="14"/>
                      <a:pt x="34" y="14"/>
                      <a:pt x="34" y="14"/>
                    </a:cubicBezTo>
                    <a:cubicBezTo>
                      <a:pt x="34" y="13"/>
                      <a:pt x="34" y="13"/>
                      <a:pt x="34" y="13"/>
                    </a:cubicBezTo>
                    <a:cubicBezTo>
                      <a:pt x="34" y="11"/>
                      <a:pt x="34" y="9"/>
                      <a:pt x="34" y="8"/>
                    </a:cubicBezTo>
                    <a:close/>
                  </a:path>
                </a:pathLst>
              </a:custGeom>
              <a:grpFill/>
              <a:ln>
                <a:noFill/>
              </a:ln>
            </p:spPr>
            <p:txBody>
              <a:bodyPr/>
              <a:lstStyle/>
              <a:p>
                <a:pPr eaLnBrk="1" fontAlgn="auto" hangingPunct="1">
                  <a:spcBef>
                    <a:spcPts val="0"/>
                  </a:spcBef>
                  <a:spcAft>
                    <a:spcPts val="0"/>
                  </a:spcAft>
                  <a:defRPr/>
                </a:pPr>
                <a:endParaRPr lang="en-GB">
                  <a:latin typeface="+mn-lt"/>
                </a:endParaRPr>
              </a:p>
            </p:txBody>
          </p:sp>
          <p:sp>
            <p:nvSpPr>
              <p:cNvPr id="55" name="Oval 14">
                <a:extLst>
                  <a:ext uri="{FF2B5EF4-FFF2-40B4-BE49-F238E27FC236}">
                    <a16:creationId xmlns:a16="http://schemas.microsoft.com/office/drawing/2014/main" id="{A68E0057-8865-49A7-91EE-E1F3D868B7FD}"/>
                  </a:ext>
                </a:extLst>
              </p:cNvPr>
              <p:cNvSpPr>
                <a:spLocks noChangeArrowheads="1"/>
              </p:cNvSpPr>
              <p:nvPr/>
            </p:nvSpPr>
            <p:spPr bwMode="auto">
              <a:xfrm>
                <a:off x="876301" y="3513138"/>
                <a:ext cx="85725" cy="85725"/>
              </a:xfrm>
              <a:prstGeom prst="ellipse">
                <a:avLst/>
              </a:prstGeom>
              <a:grpFill/>
              <a:ln>
                <a:noFill/>
              </a:ln>
            </p:spPr>
            <p:txBody>
              <a:bodyPr/>
              <a:lstStyle/>
              <a:p>
                <a:pPr eaLnBrk="1" fontAlgn="auto" hangingPunct="1">
                  <a:spcBef>
                    <a:spcPts val="0"/>
                  </a:spcBef>
                  <a:spcAft>
                    <a:spcPts val="0"/>
                  </a:spcAft>
                  <a:defRPr/>
                </a:pPr>
                <a:endParaRPr lang="en-GB">
                  <a:latin typeface="+mn-lt"/>
                </a:endParaRPr>
              </a:p>
            </p:txBody>
          </p:sp>
          <p:sp>
            <p:nvSpPr>
              <p:cNvPr id="56" name="Oval 15">
                <a:extLst>
                  <a:ext uri="{FF2B5EF4-FFF2-40B4-BE49-F238E27FC236}">
                    <a16:creationId xmlns:a16="http://schemas.microsoft.com/office/drawing/2014/main" id="{A686D010-324F-4501-B0A6-F9D788FF93B8}"/>
                  </a:ext>
                </a:extLst>
              </p:cNvPr>
              <p:cNvSpPr>
                <a:spLocks noChangeArrowheads="1"/>
              </p:cNvSpPr>
              <p:nvPr/>
            </p:nvSpPr>
            <p:spPr bwMode="auto">
              <a:xfrm>
                <a:off x="981076" y="3530600"/>
                <a:ext cx="87313" cy="85725"/>
              </a:xfrm>
              <a:prstGeom prst="ellipse">
                <a:avLst/>
              </a:prstGeom>
              <a:grpFill/>
              <a:ln>
                <a:noFill/>
              </a:ln>
            </p:spPr>
            <p:txBody>
              <a:bodyPr/>
              <a:lstStyle/>
              <a:p>
                <a:pPr eaLnBrk="1" fontAlgn="auto" hangingPunct="1">
                  <a:spcBef>
                    <a:spcPts val="0"/>
                  </a:spcBef>
                  <a:spcAft>
                    <a:spcPts val="0"/>
                  </a:spcAft>
                  <a:defRPr/>
                </a:pPr>
                <a:endParaRPr lang="en-GB">
                  <a:latin typeface="+mn-lt"/>
                </a:endParaRPr>
              </a:p>
            </p:txBody>
          </p:sp>
          <p:sp>
            <p:nvSpPr>
              <p:cNvPr id="57" name="Oval 16">
                <a:extLst>
                  <a:ext uri="{FF2B5EF4-FFF2-40B4-BE49-F238E27FC236}">
                    <a16:creationId xmlns:a16="http://schemas.microsoft.com/office/drawing/2014/main" id="{F0CBFE9E-37B7-495F-864D-7CB54DFCB64B}"/>
                  </a:ext>
                </a:extLst>
              </p:cNvPr>
              <p:cNvSpPr>
                <a:spLocks noChangeArrowheads="1"/>
              </p:cNvSpPr>
              <p:nvPr/>
            </p:nvSpPr>
            <p:spPr bwMode="auto">
              <a:xfrm>
                <a:off x="1085851" y="3513138"/>
                <a:ext cx="87313" cy="85725"/>
              </a:xfrm>
              <a:prstGeom prst="ellipse">
                <a:avLst/>
              </a:prstGeom>
              <a:grpFill/>
              <a:ln>
                <a:noFill/>
              </a:ln>
            </p:spPr>
            <p:txBody>
              <a:bodyPr/>
              <a:lstStyle/>
              <a:p>
                <a:pPr eaLnBrk="1" fontAlgn="auto" hangingPunct="1">
                  <a:spcBef>
                    <a:spcPts val="0"/>
                  </a:spcBef>
                  <a:spcAft>
                    <a:spcPts val="0"/>
                  </a:spcAft>
                  <a:defRPr/>
                </a:pPr>
                <a:endParaRPr lang="en-GB">
                  <a:latin typeface="+mn-lt"/>
                </a:endParaRPr>
              </a:p>
            </p:txBody>
          </p:sp>
        </p:grpSp>
      </p:grpSp>
      <p:sp>
        <p:nvSpPr>
          <p:cNvPr id="11283" name="TextBox 37">
            <a:extLst>
              <a:ext uri="{FF2B5EF4-FFF2-40B4-BE49-F238E27FC236}">
                <a16:creationId xmlns:a16="http://schemas.microsoft.com/office/drawing/2014/main" id="{8AD49281-0998-49FA-96D6-DFBB8A746865}"/>
              </a:ext>
            </a:extLst>
          </p:cNvPr>
          <p:cNvSpPr txBox="1">
            <a:spLocks noChangeArrowheads="1"/>
          </p:cNvSpPr>
          <p:nvPr/>
        </p:nvSpPr>
        <p:spPr bwMode="auto">
          <a:xfrm>
            <a:off x="3988076" y="3627245"/>
            <a:ext cx="2508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600" b="1">
                <a:solidFill>
                  <a:srgbClr val="1E4479"/>
                </a:solidFill>
                <a:latin typeface="Verdana" panose="020B0604030504040204" pitchFamily="34" charset="0"/>
              </a:rPr>
              <a:t>~</a:t>
            </a:r>
            <a:r>
              <a:rPr lang="en-GB" altLang="en-US" sz="3200" b="1">
                <a:solidFill>
                  <a:srgbClr val="1E4479"/>
                </a:solidFill>
                <a:latin typeface="Verdana" panose="020B0604030504040204" pitchFamily="34" charset="0"/>
              </a:rPr>
              <a:t>10,000</a:t>
            </a:r>
            <a:endParaRPr lang="en-GB" altLang="en-US" sz="3200">
              <a:solidFill>
                <a:srgbClr val="1E4479"/>
              </a:solidFill>
              <a:latin typeface="Verdana" panose="020B0604030504040204" pitchFamily="34" charset="0"/>
            </a:endParaRPr>
          </a:p>
        </p:txBody>
      </p:sp>
      <p:sp>
        <p:nvSpPr>
          <p:cNvPr id="11284" name="TextBox 38">
            <a:extLst>
              <a:ext uri="{FF2B5EF4-FFF2-40B4-BE49-F238E27FC236}">
                <a16:creationId xmlns:a16="http://schemas.microsoft.com/office/drawing/2014/main" id="{2729777D-BEB5-47EF-8B6E-6F7BEC2036D6}"/>
              </a:ext>
            </a:extLst>
          </p:cNvPr>
          <p:cNvSpPr txBox="1">
            <a:spLocks noChangeArrowheads="1"/>
          </p:cNvSpPr>
          <p:nvPr/>
        </p:nvSpPr>
        <p:spPr bwMode="auto">
          <a:xfrm>
            <a:off x="4000778" y="4238096"/>
            <a:ext cx="2520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000" b="1">
                <a:solidFill>
                  <a:srgbClr val="009FDA"/>
                </a:solidFill>
                <a:latin typeface="Verdana" panose="020B0604030504040204" pitchFamily="34" charset="0"/>
              </a:rPr>
              <a:t>Members Across Australia</a:t>
            </a:r>
          </a:p>
        </p:txBody>
      </p:sp>
      <p:sp>
        <p:nvSpPr>
          <p:cNvPr id="2" name="Rectangle 1">
            <a:extLst>
              <a:ext uri="{FF2B5EF4-FFF2-40B4-BE49-F238E27FC236}">
                <a16:creationId xmlns:a16="http://schemas.microsoft.com/office/drawing/2014/main" id="{642C4E56-48DD-42F6-A53F-518223BFF82A}"/>
              </a:ext>
            </a:extLst>
          </p:cNvPr>
          <p:cNvSpPr/>
          <p:nvPr/>
        </p:nvSpPr>
        <p:spPr>
          <a:xfrm>
            <a:off x="38449" y="6164542"/>
            <a:ext cx="685800"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45" name="Picture Placeholder 9">
            <a:extLst>
              <a:ext uri="{FF2B5EF4-FFF2-40B4-BE49-F238E27FC236}">
                <a16:creationId xmlns:a16="http://schemas.microsoft.com/office/drawing/2014/main" id="{935D1DD6-DCCB-42E8-8DA7-2819256C77C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606634" y="852481"/>
            <a:ext cx="3867360" cy="3314879"/>
          </a:xfrm>
          <a:prstGeom prst="rect">
            <a:avLst/>
          </a:prstGeom>
        </p:spPr>
      </p:pic>
      <p:sp>
        <p:nvSpPr>
          <p:cNvPr id="42" name="TextBox 41">
            <a:extLst>
              <a:ext uri="{FF2B5EF4-FFF2-40B4-BE49-F238E27FC236}">
                <a16:creationId xmlns:a16="http://schemas.microsoft.com/office/drawing/2014/main" id="{71C8FCF0-5067-4B5A-8E3D-98F881178172}"/>
              </a:ext>
            </a:extLst>
          </p:cNvPr>
          <p:cNvSpPr txBox="1"/>
          <p:nvPr/>
        </p:nvSpPr>
        <p:spPr>
          <a:xfrm>
            <a:off x="3898026" y="5468043"/>
            <a:ext cx="7295923" cy="338554"/>
          </a:xfrm>
          <a:prstGeom prst="rect">
            <a:avLst/>
          </a:prstGeom>
          <a:noFill/>
        </p:spPr>
        <p:txBody>
          <a:bodyPr wrap="square" lIns="91440" tIns="45720" rIns="91440" bIns="45720" anchor="t">
            <a:spAutoFit/>
          </a:bodyPr>
          <a:lstStyle/>
          <a:p>
            <a:r>
              <a:rPr lang="en-AU" sz="1600" b="1" i="1">
                <a:latin typeface="+mn-lt"/>
              </a:rPr>
              <a:t>Interested in becoming a Chapter volunteer </a:t>
            </a:r>
            <a:r>
              <a:rPr lang="en-AU" sz="1600" b="1" i="1"/>
              <a:t>– </a:t>
            </a:r>
            <a:r>
              <a:rPr lang="en-AU" sz="1600" b="1" i="1">
                <a:ln w="0"/>
                <a:solidFill>
                  <a:srgbClr val="00B0F0"/>
                </a:solidFill>
                <a:effectLst>
                  <a:outerShdw blurRad="38100" dist="25400" dir="5400000" algn="ctr" rotWithShape="0">
                    <a:srgbClr val="6E747A">
                      <a:alpha val="43000"/>
                    </a:srgbClr>
                  </a:outerShdw>
                </a:effectLst>
              </a:rPr>
              <a:t>hossein.mohsenian@pmiadelaide.org</a:t>
            </a:r>
            <a:endParaRPr lang="en-AU" sz="1600" b="1" i="1">
              <a:ln w="0"/>
              <a:solidFill>
                <a:srgbClr val="0070C0"/>
              </a:solidFill>
              <a:effectLst>
                <a:outerShdw blurRad="38100" dist="25400" dir="5400000" algn="ctr" rotWithShape="0">
                  <a:srgbClr val="6E747A">
                    <a:alpha val="43000"/>
                  </a:srgbClr>
                </a:outerShdw>
              </a:effectLst>
              <a:cs typeface="Calibri"/>
            </a:endParaRPr>
          </a:p>
        </p:txBody>
      </p:sp>
      <p:sp>
        <p:nvSpPr>
          <p:cNvPr id="61" name="Slide Number Placeholder 8">
            <a:extLst>
              <a:ext uri="{FF2B5EF4-FFF2-40B4-BE49-F238E27FC236}">
                <a16:creationId xmlns:a16="http://schemas.microsoft.com/office/drawing/2014/main" id="{4B48222F-EABC-49A5-8021-518DC7801F88}"/>
              </a:ext>
            </a:extLst>
          </p:cNvPr>
          <p:cNvSpPr txBox="1">
            <a:spLocks noChangeArrowheads="1"/>
          </p:cNvSpPr>
          <p:nvPr/>
        </p:nvSpPr>
        <p:spPr bwMode="auto">
          <a:xfrm>
            <a:off x="9079933" y="6417419"/>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357"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357"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357"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35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35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357"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914357"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914357"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914357"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algn="r">
              <a:lnSpc>
                <a:spcPct val="100000"/>
              </a:lnSpc>
              <a:spcBef>
                <a:spcPct val="0"/>
              </a:spcBef>
              <a:buFontTx/>
              <a:buNone/>
            </a:pPr>
            <a:fld id="{78211277-11BE-43EC-9878-175FAF4B6979}" type="slidenum">
              <a:rPr lang="en-US" altLang="en-US" sz="1200" smtClean="0">
                <a:solidFill>
                  <a:srgbClr val="898989"/>
                </a:solidFill>
              </a:rPr>
              <a:pPr algn="r">
                <a:lnSpc>
                  <a:spcPct val="100000"/>
                </a:lnSpc>
                <a:spcBef>
                  <a:spcPct val="0"/>
                </a:spcBef>
                <a:buFontTx/>
                <a:buNone/>
              </a:pPr>
              <a:t>4</a:t>
            </a:fld>
            <a:endParaRPr lang="en-US" altLang="en-US" sz="1200">
              <a:solidFill>
                <a:srgbClr val="898989"/>
              </a:solidFill>
            </a:endParaRPr>
          </a:p>
        </p:txBody>
      </p:sp>
      <p:sp>
        <p:nvSpPr>
          <p:cNvPr id="4" name="Slide Number Placeholder 3">
            <a:extLst>
              <a:ext uri="{FF2B5EF4-FFF2-40B4-BE49-F238E27FC236}">
                <a16:creationId xmlns:a16="http://schemas.microsoft.com/office/drawing/2014/main" id="{18349AC3-AB6D-412A-82A6-C70626C42B9C}"/>
              </a:ext>
            </a:extLst>
          </p:cNvPr>
          <p:cNvSpPr>
            <a:spLocks noGrp="1"/>
          </p:cNvSpPr>
          <p:nvPr>
            <p:ph type="sldNum" sz="quarter" idx="16"/>
          </p:nvPr>
        </p:nvSpPr>
        <p:spPr/>
        <p:txBody>
          <a:bodyPr/>
          <a:lstStyle/>
          <a:p>
            <a:pPr>
              <a:defRPr/>
            </a:pPr>
            <a:fld id="{4CA7A3CC-6353-4FB7-87EA-A15680562A37}" type="slidenum">
              <a:rPr lang="en-US" altLang="en-US" smtClean="0"/>
              <a:pPr>
                <a:defRPr/>
              </a:pPr>
              <a:t>4</a:t>
            </a:fld>
            <a:endParaRPr lang="en-US" altLang="en-US"/>
          </a:p>
        </p:txBody>
      </p:sp>
      <p:pic>
        <p:nvPicPr>
          <p:cNvPr id="5" name="Picture 4" descr="Text&#10;&#10;Description automatically generated">
            <a:extLst>
              <a:ext uri="{FF2B5EF4-FFF2-40B4-BE49-F238E27FC236}">
                <a16:creationId xmlns:a16="http://schemas.microsoft.com/office/drawing/2014/main" id="{C86E65FC-64DA-4023-6669-399B8E85FFF0}"/>
              </a:ext>
            </a:extLst>
          </p:cNvPr>
          <p:cNvPicPr>
            <a:picLocks noChangeAspect="1"/>
          </p:cNvPicPr>
          <p:nvPr/>
        </p:nvPicPr>
        <p:blipFill>
          <a:blip r:embed="rId5"/>
          <a:stretch>
            <a:fillRect/>
          </a:stretch>
        </p:blipFill>
        <p:spPr>
          <a:xfrm>
            <a:off x="38449" y="10864"/>
            <a:ext cx="3719635" cy="1331238"/>
          </a:xfrm>
          <a:prstGeom prst="rect">
            <a:avLst/>
          </a:prstGeom>
        </p:spPr>
      </p:pic>
      <p:pic>
        <p:nvPicPr>
          <p:cNvPr id="3" name="Picture 6" descr="Logo, company name&#10;&#10;Description automatically generated">
            <a:extLst>
              <a:ext uri="{FF2B5EF4-FFF2-40B4-BE49-F238E27FC236}">
                <a16:creationId xmlns:a16="http://schemas.microsoft.com/office/drawing/2014/main" id="{C10EE14F-10D7-2529-A335-00A6CE03EB29}"/>
              </a:ext>
            </a:extLst>
          </p:cNvPr>
          <p:cNvPicPr>
            <a:picLocks noChangeAspect="1"/>
          </p:cNvPicPr>
          <p:nvPr/>
        </p:nvPicPr>
        <p:blipFill>
          <a:blip r:embed="rId6"/>
          <a:stretch>
            <a:fillRect/>
          </a:stretch>
        </p:blipFill>
        <p:spPr>
          <a:xfrm>
            <a:off x="38100" y="5811151"/>
            <a:ext cx="2743200" cy="925299"/>
          </a:xfrm>
          <a:prstGeom prst="rect">
            <a:avLst/>
          </a:prstGeom>
        </p:spPr>
      </p:pic>
    </p:spTree>
  </p:cSld>
  <p:clrMapOvr>
    <a:masterClrMapping/>
  </p:clrMapOvr>
  <p:transition spd="slow" advClick="0" advTm="7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Mentimeter - Interactive Presentations">
                <a:extLst>
                  <a:ext uri="{FF2B5EF4-FFF2-40B4-BE49-F238E27FC236}">
                    <a16:creationId xmlns:a16="http://schemas.microsoft.com/office/drawing/2014/main" id="{DB2D8169-1F0E-7EBC-ED15-A37FB35B7E56}"/>
                  </a:ext>
                </a:extLst>
              </p:cNvPr>
              <p:cNvGraphicFramePr>
                <a:graphicFrameLocks noGrp="1"/>
              </p:cNvGraphicFramePr>
              <p:nvPr/>
            </p:nvGraphicFramePr>
            <p:xfrm>
              <a:off x="1495536" y="128789"/>
              <a:ext cx="9525000" cy="5924282"/>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Add-in 4" title="Mentimeter - Interactive Presentations">
                <a:extLst>
                  <a:ext uri="{FF2B5EF4-FFF2-40B4-BE49-F238E27FC236}">
                    <a16:creationId xmlns:a16="http://schemas.microsoft.com/office/drawing/2014/main" id="{DB2D8169-1F0E-7EBC-ED15-A37FB35B7E56}"/>
                  </a:ext>
                </a:extLst>
              </p:cNvPr>
              <p:cNvPicPr>
                <a:picLocks noGrp="1" noRot="1" noChangeAspect="1" noMove="1" noResize="1" noEditPoints="1" noAdjustHandles="1" noChangeArrowheads="1" noChangeShapeType="1"/>
              </p:cNvPicPr>
              <p:nvPr/>
            </p:nvPicPr>
            <p:blipFill>
              <a:blip r:embed="rId3"/>
              <a:stretch>
                <a:fillRect/>
              </a:stretch>
            </p:blipFill>
            <p:spPr>
              <a:xfrm>
                <a:off x="1495536" y="128789"/>
                <a:ext cx="9525000" cy="5924282"/>
              </a:xfrm>
              <a:prstGeom prst="rect">
                <a:avLst/>
              </a:prstGeom>
            </p:spPr>
          </p:pic>
        </mc:Fallback>
      </mc:AlternateContent>
    </p:spTree>
    <p:extLst>
      <p:ext uri="{BB962C8B-B14F-4D97-AF65-F5344CB8AC3E}">
        <p14:creationId xmlns:p14="http://schemas.microsoft.com/office/powerpoint/2010/main" val="881260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E413C3-03E5-DE10-6E2D-E1AEBA291919}"/>
              </a:ext>
            </a:extLst>
          </p:cNvPr>
          <p:cNvSpPr>
            <a:spLocks noGrp="1"/>
          </p:cNvSpPr>
          <p:nvPr>
            <p:ph idx="1"/>
          </p:nvPr>
        </p:nvSpPr>
        <p:spPr>
          <a:xfrm>
            <a:off x="839570" y="2002665"/>
            <a:ext cx="5752732" cy="3931410"/>
          </a:xfrm>
        </p:spPr>
        <p:txBody>
          <a:bodyPr>
            <a:normAutofit/>
          </a:bodyPr>
          <a:lstStyle/>
          <a:p>
            <a:pPr algn="ctr"/>
            <a:r>
              <a:rPr lang="en-NZ" sz="2700" i="1" dirty="0"/>
              <a:t>“What do </a:t>
            </a:r>
            <a:r>
              <a:rPr lang="en-NZ" sz="2700" b="1" i="1" dirty="0">
                <a:solidFill>
                  <a:schemeClr val="accent2"/>
                </a:solidFill>
              </a:rPr>
              <a:t>you</a:t>
            </a:r>
            <a:r>
              <a:rPr lang="en-NZ" sz="2700" i="1" dirty="0"/>
              <a:t> need from </a:t>
            </a:r>
            <a:r>
              <a:rPr lang="en-NZ" sz="2700" b="1" i="1" dirty="0">
                <a:solidFill>
                  <a:schemeClr val="accent2"/>
                </a:solidFill>
              </a:rPr>
              <a:t>me</a:t>
            </a:r>
            <a:r>
              <a:rPr lang="en-NZ" sz="2700" i="1" dirty="0"/>
              <a:t> </a:t>
            </a:r>
            <a:br>
              <a:rPr lang="en-NZ" sz="2700" i="1" dirty="0"/>
            </a:br>
            <a:r>
              <a:rPr lang="en-NZ" sz="2700" i="1" dirty="0"/>
              <a:t>as part of </a:t>
            </a:r>
            <a:r>
              <a:rPr lang="en-NZ" sz="2700" b="1" i="1" dirty="0">
                <a:solidFill>
                  <a:schemeClr val="accent2"/>
                </a:solidFill>
              </a:rPr>
              <a:t>your</a:t>
            </a:r>
            <a:r>
              <a:rPr lang="en-NZ" sz="2700" i="1" dirty="0"/>
              <a:t> role in delivering</a:t>
            </a:r>
            <a:br>
              <a:rPr lang="en-NZ" sz="2700" i="1" dirty="0"/>
            </a:br>
            <a:r>
              <a:rPr lang="en-NZ" sz="2700" i="1" dirty="0"/>
              <a:t>this project?”</a:t>
            </a:r>
          </a:p>
          <a:p>
            <a:pPr marL="457200" indent="-457200" algn="ctr">
              <a:buFont typeface="+mj-lt"/>
              <a:buAutoNum type="arabicPeriod"/>
            </a:pPr>
            <a:endParaRPr lang="en-US" sz="2700" dirty="0"/>
          </a:p>
          <a:p>
            <a:pPr algn="ctr"/>
            <a:r>
              <a:rPr lang="en-US" sz="2700" i="1" dirty="0"/>
              <a:t>“What do </a:t>
            </a:r>
            <a:r>
              <a:rPr lang="en-US" sz="2700" b="1" i="1" dirty="0">
                <a:solidFill>
                  <a:schemeClr val="accent1"/>
                </a:solidFill>
              </a:rPr>
              <a:t>I</a:t>
            </a:r>
            <a:r>
              <a:rPr lang="en-US" sz="2700" i="1" dirty="0"/>
              <a:t> need from </a:t>
            </a:r>
            <a:r>
              <a:rPr lang="en-US" sz="2700" b="1" i="1" dirty="0">
                <a:solidFill>
                  <a:schemeClr val="accent1"/>
                </a:solidFill>
              </a:rPr>
              <a:t>you</a:t>
            </a:r>
            <a:r>
              <a:rPr lang="en-US" sz="2700" i="1" dirty="0"/>
              <a:t> </a:t>
            </a:r>
            <a:br>
              <a:rPr lang="en-US" sz="2700" i="1" dirty="0"/>
            </a:br>
            <a:r>
              <a:rPr lang="en-US" sz="2700" i="1" dirty="0"/>
              <a:t>as part of </a:t>
            </a:r>
            <a:r>
              <a:rPr lang="en-US" sz="2700" b="1" i="1" dirty="0">
                <a:solidFill>
                  <a:schemeClr val="accent1"/>
                </a:solidFill>
              </a:rPr>
              <a:t>my</a:t>
            </a:r>
            <a:r>
              <a:rPr lang="en-US" sz="2700" i="1" dirty="0"/>
              <a:t> role in delivering</a:t>
            </a:r>
            <a:br>
              <a:rPr lang="en-US" sz="2700" i="1" dirty="0"/>
            </a:br>
            <a:r>
              <a:rPr lang="en-US" sz="2700" i="1" dirty="0"/>
              <a:t>this project?”</a:t>
            </a:r>
          </a:p>
          <a:p>
            <a:endParaRPr lang="en-NZ" sz="2700" dirty="0"/>
          </a:p>
        </p:txBody>
      </p:sp>
      <p:sp>
        <p:nvSpPr>
          <p:cNvPr id="3" name="Title 2">
            <a:extLst>
              <a:ext uri="{FF2B5EF4-FFF2-40B4-BE49-F238E27FC236}">
                <a16:creationId xmlns:a16="http://schemas.microsoft.com/office/drawing/2014/main" id="{E6DF44AB-DD98-6868-2A19-B5B4F0B08671}"/>
              </a:ext>
            </a:extLst>
          </p:cNvPr>
          <p:cNvSpPr>
            <a:spLocks noGrp="1"/>
          </p:cNvSpPr>
          <p:nvPr>
            <p:ph type="title"/>
          </p:nvPr>
        </p:nvSpPr>
        <p:spPr/>
        <p:txBody>
          <a:bodyPr>
            <a:normAutofit fontScale="90000"/>
          </a:bodyPr>
          <a:lstStyle/>
          <a:p>
            <a:r>
              <a:rPr lang="en-US" dirty="0"/>
              <a:t>Step 3: Build strong relationships</a:t>
            </a:r>
            <a:endParaRPr lang="en-NZ" dirty="0"/>
          </a:p>
        </p:txBody>
      </p:sp>
      <p:pic>
        <p:nvPicPr>
          <p:cNvPr id="7" name="Picture 6" descr="A cup of coffee&#10;&#10;Description automatically generated with medium confidence">
            <a:extLst>
              <a:ext uri="{FF2B5EF4-FFF2-40B4-BE49-F238E27FC236}">
                <a16:creationId xmlns:a16="http://schemas.microsoft.com/office/drawing/2014/main" id="{3E8B9A69-06F8-9FEF-8875-A554C1265F3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19914" y="0"/>
            <a:ext cx="6865034" cy="6865034"/>
          </a:xfrm>
          <a:prstGeom prst="rect">
            <a:avLst/>
          </a:prstGeom>
        </p:spPr>
      </p:pic>
      <p:sp>
        <p:nvSpPr>
          <p:cNvPr id="5" name="TextBox 4">
            <a:extLst>
              <a:ext uri="{FF2B5EF4-FFF2-40B4-BE49-F238E27FC236}">
                <a16:creationId xmlns:a16="http://schemas.microsoft.com/office/drawing/2014/main" id="{10875DA9-F4A2-0399-D2A3-A278F008A8DE}"/>
              </a:ext>
            </a:extLst>
          </p:cNvPr>
          <p:cNvSpPr txBox="1"/>
          <p:nvPr/>
        </p:nvSpPr>
        <p:spPr>
          <a:xfrm>
            <a:off x="199030" y="5633992"/>
            <a:ext cx="7630732" cy="646331"/>
          </a:xfrm>
          <a:prstGeom prst="rect">
            <a:avLst/>
          </a:prstGeom>
          <a:noFill/>
        </p:spPr>
        <p:txBody>
          <a:bodyPr wrap="square">
            <a:spAutoFit/>
          </a:bodyPr>
          <a:lstStyle/>
          <a:p>
            <a:pPr algn="ctr" defTabSz="914217"/>
            <a:r>
              <a:rPr lang="en-NZ" dirty="0">
                <a:solidFill>
                  <a:srgbClr val="D90E81"/>
                </a:solidFill>
                <a:latin typeface="Roboto Light"/>
              </a:rPr>
              <a:t>If you give people what they want (or expect) then they will value you.</a:t>
            </a:r>
          </a:p>
          <a:p>
            <a:pPr algn="ctr" defTabSz="914217"/>
            <a:r>
              <a:rPr lang="en-NZ" dirty="0">
                <a:solidFill>
                  <a:srgbClr val="D90E81"/>
                </a:solidFill>
                <a:latin typeface="Roboto Light"/>
              </a:rPr>
              <a:t>So you need to find out what this is.</a:t>
            </a:r>
          </a:p>
        </p:txBody>
      </p:sp>
    </p:spTree>
    <p:extLst>
      <p:ext uri="{BB962C8B-B14F-4D97-AF65-F5344CB8AC3E}">
        <p14:creationId xmlns:p14="http://schemas.microsoft.com/office/powerpoint/2010/main" val="16737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FDF893-04A3-0D43-E50C-42A38C833FA4}"/>
              </a:ext>
            </a:extLst>
          </p:cNvPr>
          <p:cNvSpPr>
            <a:spLocks noGrp="1"/>
          </p:cNvSpPr>
          <p:nvPr>
            <p:ph idx="1"/>
          </p:nvPr>
        </p:nvSpPr>
        <p:spPr>
          <a:xfrm>
            <a:off x="839570" y="1357085"/>
            <a:ext cx="6020018" cy="4968000"/>
          </a:xfrm>
        </p:spPr>
        <p:txBody>
          <a:bodyPr>
            <a:normAutofit fontScale="92500" lnSpcReduction="10000"/>
          </a:bodyPr>
          <a:lstStyle/>
          <a:p>
            <a:pPr marL="342900" indent="-342900">
              <a:buFont typeface="Arial" panose="020B0604020202020204" pitchFamily="34" charset="0"/>
              <a:buChar char="•"/>
            </a:pPr>
            <a:r>
              <a:rPr lang="en-NZ" dirty="0"/>
              <a:t>Understand people’s motivations?</a:t>
            </a:r>
          </a:p>
          <a:p>
            <a:pPr marL="800009" lvl="1" indent="-342900">
              <a:buFont typeface="Arial" panose="020B0604020202020204" pitchFamily="34" charset="0"/>
              <a:buChar char="•"/>
            </a:pPr>
            <a:r>
              <a:rPr lang="en-NZ" dirty="0"/>
              <a:t>What do you want to happen?</a:t>
            </a:r>
          </a:p>
          <a:p>
            <a:pPr marL="800009" lvl="1" indent="-342900">
              <a:buFont typeface="Arial" panose="020B0604020202020204" pitchFamily="34" charset="0"/>
              <a:buChar char="•"/>
            </a:pPr>
            <a:r>
              <a:rPr lang="en-NZ" dirty="0"/>
              <a:t>What does success look like?</a:t>
            </a:r>
          </a:p>
          <a:p>
            <a:pPr marL="800009" lvl="1" indent="-342900">
              <a:buFont typeface="Arial" panose="020B0604020202020204" pitchFamily="34" charset="0"/>
              <a:buChar char="•"/>
            </a:pPr>
            <a:r>
              <a:rPr lang="en-NZ" dirty="0"/>
              <a:t>What frustrates you?</a:t>
            </a:r>
          </a:p>
          <a:p>
            <a:pPr marL="800009" lvl="1" indent="-342900">
              <a:buFont typeface="Arial" panose="020B0604020202020204" pitchFamily="34" charset="0"/>
              <a:buChar char="•"/>
            </a:pPr>
            <a:r>
              <a:rPr lang="en-NZ" dirty="0"/>
              <a:t>What are you concerned about?</a:t>
            </a:r>
          </a:p>
          <a:p>
            <a:pPr marL="342900" indent="-342900">
              <a:buFont typeface="Arial" panose="020B0604020202020204" pitchFamily="34" charset="0"/>
              <a:buChar char="•"/>
            </a:pPr>
            <a:endParaRPr lang="en-NZ" dirty="0"/>
          </a:p>
          <a:p>
            <a:pPr marL="342900" indent="-342900">
              <a:buFont typeface="Arial" panose="020B0604020202020204" pitchFamily="34" charset="0"/>
              <a:buChar char="•"/>
            </a:pPr>
            <a:r>
              <a:rPr lang="en-NZ" dirty="0"/>
              <a:t>Be Human</a:t>
            </a:r>
          </a:p>
          <a:p>
            <a:pPr marL="800009" lvl="1" indent="-342900">
              <a:buFont typeface="Arial" panose="020B0604020202020204" pitchFamily="34" charset="0"/>
              <a:buChar char="•"/>
            </a:pPr>
            <a:r>
              <a:rPr lang="en-NZ" dirty="0"/>
              <a:t>Celebrate the wins</a:t>
            </a:r>
          </a:p>
          <a:p>
            <a:pPr marL="800009" lvl="1" indent="-342900">
              <a:buFont typeface="Arial" panose="020B0604020202020204" pitchFamily="34" charset="0"/>
              <a:buChar char="•"/>
            </a:pPr>
            <a:r>
              <a:rPr lang="en-NZ" dirty="0"/>
              <a:t>Don’t pretend to know everything</a:t>
            </a:r>
          </a:p>
          <a:p>
            <a:pPr marL="800009" lvl="1" indent="-342900">
              <a:buFont typeface="Arial" panose="020B0604020202020204" pitchFamily="34" charset="0"/>
              <a:buChar char="•"/>
            </a:pPr>
            <a:r>
              <a:rPr lang="en-NZ" dirty="0"/>
              <a:t>Share personal stories</a:t>
            </a:r>
          </a:p>
          <a:p>
            <a:pPr marL="800009" lvl="1" indent="-342900">
              <a:buFont typeface="Arial" panose="020B0604020202020204" pitchFamily="34" charset="0"/>
              <a:buChar char="•"/>
            </a:pPr>
            <a:r>
              <a:rPr lang="en-NZ" dirty="0"/>
              <a:t>Let people know when you’ve made a mistake</a:t>
            </a:r>
          </a:p>
          <a:p>
            <a:pPr marL="342900" indent="-342900">
              <a:buFont typeface="Arial" panose="020B0604020202020204" pitchFamily="34" charset="0"/>
              <a:buChar char="•"/>
            </a:pPr>
            <a:endParaRPr lang="en-NZ" dirty="0"/>
          </a:p>
          <a:p>
            <a:pPr marL="342900" indent="-342900">
              <a:buFont typeface="Arial" panose="020B0604020202020204" pitchFamily="34" charset="0"/>
              <a:buChar char="•"/>
            </a:pPr>
            <a:r>
              <a:rPr lang="en-NZ" dirty="0"/>
              <a:t>Socialise</a:t>
            </a:r>
          </a:p>
          <a:p>
            <a:pPr marL="800009" lvl="1" indent="-342900">
              <a:buFont typeface="Arial" panose="020B0604020202020204" pitchFamily="34" charset="0"/>
              <a:buChar char="•"/>
            </a:pPr>
            <a:r>
              <a:rPr lang="en-NZ" dirty="0"/>
              <a:t>…you don’t have to be besties</a:t>
            </a:r>
          </a:p>
        </p:txBody>
      </p:sp>
      <p:sp>
        <p:nvSpPr>
          <p:cNvPr id="3" name="Title 2">
            <a:extLst>
              <a:ext uri="{FF2B5EF4-FFF2-40B4-BE49-F238E27FC236}">
                <a16:creationId xmlns:a16="http://schemas.microsoft.com/office/drawing/2014/main" id="{2EC45262-FBA3-217F-F3CD-BEAA473EE3F2}"/>
              </a:ext>
            </a:extLst>
          </p:cNvPr>
          <p:cNvSpPr>
            <a:spLocks noGrp="1"/>
          </p:cNvSpPr>
          <p:nvPr>
            <p:ph type="title"/>
          </p:nvPr>
        </p:nvSpPr>
        <p:spPr/>
        <p:txBody>
          <a:bodyPr>
            <a:normAutofit fontScale="90000"/>
          </a:bodyPr>
          <a:lstStyle/>
          <a:p>
            <a:r>
              <a:rPr lang="en-US" dirty="0"/>
              <a:t>Step 3: Build strong relationships</a:t>
            </a:r>
            <a:endParaRPr lang="en-NZ" dirty="0"/>
          </a:p>
        </p:txBody>
      </p:sp>
      <p:sp>
        <p:nvSpPr>
          <p:cNvPr id="4" name="TextBox 3">
            <a:extLst>
              <a:ext uri="{FF2B5EF4-FFF2-40B4-BE49-F238E27FC236}">
                <a16:creationId xmlns:a16="http://schemas.microsoft.com/office/drawing/2014/main" id="{C87306E6-C81A-98A1-4A7F-E74B54E1D031}"/>
              </a:ext>
            </a:extLst>
          </p:cNvPr>
          <p:cNvSpPr txBox="1"/>
          <p:nvPr/>
        </p:nvSpPr>
        <p:spPr>
          <a:xfrm>
            <a:off x="6486036" y="1215418"/>
            <a:ext cx="4364054" cy="369332"/>
          </a:xfrm>
          <a:prstGeom prst="rect">
            <a:avLst/>
          </a:prstGeom>
          <a:noFill/>
        </p:spPr>
        <p:txBody>
          <a:bodyPr wrap="square" rtlCol="0">
            <a:spAutoFit/>
          </a:bodyPr>
          <a:lstStyle/>
          <a:p>
            <a:pPr algn="ctr" defTabSz="914217"/>
            <a:r>
              <a:rPr lang="en-NZ" i="1" dirty="0">
                <a:solidFill>
                  <a:srgbClr val="D90E81"/>
                </a:solidFill>
                <a:latin typeface="Arial" panose="020B0604020202020204" pitchFamily="34" charset="0"/>
                <a:cs typeface="Arial" panose="020B0604020202020204" pitchFamily="34" charset="0"/>
              </a:rPr>
              <a:t>“</a:t>
            </a:r>
            <a:r>
              <a:rPr lang="en-NZ" i="1" dirty="0" err="1">
                <a:solidFill>
                  <a:srgbClr val="D90E81"/>
                </a:solidFill>
                <a:latin typeface="Arial" panose="020B0604020202020204" pitchFamily="34" charset="0"/>
                <a:cs typeface="Arial" panose="020B0604020202020204" pitchFamily="34" charset="0"/>
              </a:rPr>
              <a:t>Golive</a:t>
            </a:r>
            <a:r>
              <a:rPr lang="en-NZ" i="1" dirty="0">
                <a:solidFill>
                  <a:srgbClr val="D90E81"/>
                </a:solidFill>
                <a:latin typeface="Arial" panose="020B0604020202020204" pitchFamily="34" charset="0"/>
                <a:cs typeface="Arial" panose="020B0604020202020204" pitchFamily="34" charset="0"/>
              </a:rPr>
              <a:t> before the new season launch”</a:t>
            </a:r>
          </a:p>
        </p:txBody>
      </p:sp>
      <p:sp>
        <p:nvSpPr>
          <p:cNvPr id="7" name="TextBox 6">
            <a:extLst>
              <a:ext uri="{FF2B5EF4-FFF2-40B4-BE49-F238E27FC236}">
                <a16:creationId xmlns:a16="http://schemas.microsoft.com/office/drawing/2014/main" id="{4DFEBF4E-47DD-6D3A-6B53-75608926B1F6}"/>
              </a:ext>
            </a:extLst>
          </p:cNvPr>
          <p:cNvSpPr txBox="1"/>
          <p:nvPr/>
        </p:nvSpPr>
        <p:spPr>
          <a:xfrm>
            <a:off x="7666600" y="1788656"/>
            <a:ext cx="4364054" cy="369332"/>
          </a:xfrm>
          <a:prstGeom prst="rect">
            <a:avLst/>
          </a:prstGeom>
          <a:noFill/>
        </p:spPr>
        <p:txBody>
          <a:bodyPr wrap="square" rtlCol="0">
            <a:spAutoFit/>
          </a:bodyPr>
          <a:lstStyle/>
          <a:p>
            <a:pPr algn="ctr" defTabSz="914217"/>
            <a:r>
              <a:rPr lang="en-NZ" i="1" dirty="0">
                <a:solidFill>
                  <a:srgbClr val="D90E81"/>
                </a:solidFill>
                <a:latin typeface="Arial" panose="020B0604020202020204" pitchFamily="34" charset="0"/>
                <a:cs typeface="Arial" panose="020B0604020202020204" pitchFamily="34" charset="0"/>
              </a:rPr>
              <a:t>“We need to get the CFO on board”</a:t>
            </a:r>
          </a:p>
        </p:txBody>
      </p:sp>
      <p:sp>
        <p:nvSpPr>
          <p:cNvPr id="9" name="TextBox 8">
            <a:extLst>
              <a:ext uri="{FF2B5EF4-FFF2-40B4-BE49-F238E27FC236}">
                <a16:creationId xmlns:a16="http://schemas.microsoft.com/office/drawing/2014/main" id="{29ABF4CE-FD65-4CCC-CC26-280A2669E07B}"/>
              </a:ext>
            </a:extLst>
          </p:cNvPr>
          <p:cNvSpPr txBox="1"/>
          <p:nvPr/>
        </p:nvSpPr>
        <p:spPr>
          <a:xfrm>
            <a:off x="6061034" y="2361895"/>
            <a:ext cx="4755524" cy="369332"/>
          </a:xfrm>
          <a:prstGeom prst="rect">
            <a:avLst/>
          </a:prstGeom>
          <a:noFill/>
        </p:spPr>
        <p:txBody>
          <a:bodyPr wrap="square" rtlCol="0">
            <a:spAutoFit/>
          </a:bodyPr>
          <a:lstStyle/>
          <a:p>
            <a:pPr algn="ctr" defTabSz="914217"/>
            <a:r>
              <a:rPr lang="en-NZ" i="1" dirty="0">
                <a:solidFill>
                  <a:srgbClr val="D90E81"/>
                </a:solidFill>
                <a:latin typeface="Arial" panose="020B0604020202020204" pitchFamily="34" charset="0"/>
                <a:cs typeface="Arial" panose="020B0604020202020204" pitchFamily="34" charset="0"/>
              </a:rPr>
              <a:t>“I’m worried about the risk to sales forecasts”</a:t>
            </a:r>
          </a:p>
        </p:txBody>
      </p:sp>
      <p:sp>
        <p:nvSpPr>
          <p:cNvPr id="12" name="TextBox 11">
            <a:extLst>
              <a:ext uri="{FF2B5EF4-FFF2-40B4-BE49-F238E27FC236}">
                <a16:creationId xmlns:a16="http://schemas.microsoft.com/office/drawing/2014/main" id="{EEF7D75A-F08D-3013-A657-593999DA9ECF}"/>
              </a:ext>
            </a:extLst>
          </p:cNvPr>
          <p:cNvSpPr txBox="1"/>
          <p:nvPr/>
        </p:nvSpPr>
        <p:spPr>
          <a:xfrm>
            <a:off x="7275131" y="2935133"/>
            <a:ext cx="4755524" cy="646331"/>
          </a:xfrm>
          <a:prstGeom prst="rect">
            <a:avLst/>
          </a:prstGeom>
          <a:noFill/>
        </p:spPr>
        <p:txBody>
          <a:bodyPr wrap="square" rtlCol="0">
            <a:spAutoFit/>
          </a:bodyPr>
          <a:lstStyle/>
          <a:p>
            <a:pPr algn="ctr" defTabSz="914217"/>
            <a:r>
              <a:rPr lang="en-NZ" i="1" dirty="0">
                <a:solidFill>
                  <a:srgbClr val="D90E81"/>
                </a:solidFill>
                <a:latin typeface="Arial" panose="020B0604020202020204" pitchFamily="34" charset="0"/>
                <a:cs typeface="Arial" panose="020B0604020202020204" pitchFamily="34" charset="0"/>
              </a:rPr>
              <a:t>“Things are never done properly, I always have to clean up the mess”</a:t>
            </a:r>
          </a:p>
        </p:txBody>
      </p:sp>
      <p:sp>
        <p:nvSpPr>
          <p:cNvPr id="13" name="TextBox 12">
            <a:extLst>
              <a:ext uri="{FF2B5EF4-FFF2-40B4-BE49-F238E27FC236}">
                <a16:creationId xmlns:a16="http://schemas.microsoft.com/office/drawing/2014/main" id="{D28A1696-9DD5-D255-1F10-5FFB0B81397F}"/>
              </a:ext>
            </a:extLst>
          </p:cNvPr>
          <p:cNvSpPr txBox="1"/>
          <p:nvPr/>
        </p:nvSpPr>
        <p:spPr>
          <a:xfrm>
            <a:off x="6061034" y="3785371"/>
            <a:ext cx="4755524" cy="646331"/>
          </a:xfrm>
          <a:prstGeom prst="rect">
            <a:avLst/>
          </a:prstGeom>
          <a:noFill/>
        </p:spPr>
        <p:txBody>
          <a:bodyPr wrap="square" rtlCol="0">
            <a:spAutoFit/>
          </a:bodyPr>
          <a:lstStyle/>
          <a:p>
            <a:pPr algn="ctr" defTabSz="914217"/>
            <a:r>
              <a:rPr lang="en-NZ" i="1" dirty="0">
                <a:solidFill>
                  <a:srgbClr val="D90E81"/>
                </a:solidFill>
                <a:latin typeface="Arial" panose="020B0604020202020204" pitchFamily="34" charset="0"/>
                <a:cs typeface="Arial" panose="020B0604020202020204" pitchFamily="34" charset="0"/>
              </a:rPr>
              <a:t>“I don’t want to keep working these long hours”</a:t>
            </a:r>
          </a:p>
        </p:txBody>
      </p:sp>
      <p:sp>
        <p:nvSpPr>
          <p:cNvPr id="17" name="TextBox 16">
            <a:extLst>
              <a:ext uri="{FF2B5EF4-FFF2-40B4-BE49-F238E27FC236}">
                <a16:creationId xmlns:a16="http://schemas.microsoft.com/office/drawing/2014/main" id="{FB7B9F4A-633A-D763-04C7-A92080AA1FE0}"/>
              </a:ext>
            </a:extLst>
          </p:cNvPr>
          <p:cNvSpPr txBox="1"/>
          <p:nvPr/>
        </p:nvSpPr>
        <p:spPr>
          <a:xfrm>
            <a:off x="7275131" y="4635608"/>
            <a:ext cx="4755524" cy="646331"/>
          </a:xfrm>
          <a:prstGeom prst="rect">
            <a:avLst/>
          </a:prstGeom>
          <a:noFill/>
        </p:spPr>
        <p:txBody>
          <a:bodyPr wrap="square" rtlCol="0">
            <a:spAutoFit/>
          </a:bodyPr>
          <a:lstStyle/>
          <a:p>
            <a:pPr algn="ctr" defTabSz="914217"/>
            <a:r>
              <a:rPr lang="en-NZ" i="1" dirty="0">
                <a:solidFill>
                  <a:srgbClr val="D90E81"/>
                </a:solidFill>
                <a:latin typeface="Arial" panose="020B0604020202020204" pitchFamily="34" charset="0"/>
                <a:cs typeface="Arial" panose="020B0604020202020204" pitchFamily="34" charset="0"/>
              </a:rPr>
              <a:t>“We need to ensure our system is secure at all costs – we can’t afford a breach”</a:t>
            </a:r>
          </a:p>
        </p:txBody>
      </p:sp>
      <p:sp>
        <p:nvSpPr>
          <p:cNvPr id="18" name="TextBox 17">
            <a:extLst>
              <a:ext uri="{FF2B5EF4-FFF2-40B4-BE49-F238E27FC236}">
                <a16:creationId xmlns:a16="http://schemas.microsoft.com/office/drawing/2014/main" id="{708A2D8F-CBDF-C40F-514B-01B3E7C48A66}"/>
              </a:ext>
            </a:extLst>
          </p:cNvPr>
          <p:cNvSpPr txBox="1"/>
          <p:nvPr/>
        </p:nvSpPr>
        <p:spPr>
          <a:xfrm>
            <a:off x="6061034" y="5485847"/>
            <a:ext cx="4755524" cy="646331"/>
          </a:xfrm>
          <a:prstGeom prst="rect">
            <a:avLst/>
          </a:prstGeom>
          <a:noFill/>
        </p:spPr>
        <p:txBody>
          <a:bodyPr wrap="square" rtlCol="0">
            <a:spAutoFit/>
          </a:bodyPr>
          <a:lstStyle/>
          <a:p>
            <a:pPr algn="ctr" defTabSz="914217"/>
            <a:r>
              <a:rPr lang="en-NZ" i="1" dirty="0">
                <a:solidFill>
                  <a:srgbClr val="D90E81"/>
                </a:solidFill>
                <a:latin typeface="Arial" panose="020B0604020202020204" pitchFamily="34" charset="0"/>
                <a:cs typeface="Arial" panose="020B0604020202020204" pitchFamily="34" charset="0"/>
              </a:rPr>
              <a:t>“How will we ensure a strong supply of materials”</a:t>
            </a:r>
          </a:p>
        </p:txBody>
      </p:sp>
    </p:spTree>
    <p:extLst>
      <p:ext uri="{BB962C8B-B14F-4D97-AF65-F5344CB8AC3E}">
        <p14:creationId xmlns:p14="http://schemas.microsoft.com/office/powerpoint/2010/main" val="9631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2"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par>
                          <p:cTn id="56" fill="hold">
                            <p:stCondLst>
                              <p:cond delay="6500"/>
                            </p:stCondLst>
                            <p:childTnLst>
                              <p:par>
                                <p:cTn id="57" presetID="42"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
                                            <p:txEl>
                                              <p:pRg st="6" end="6"/>
                                            </p:txEl>
                                          </p:spTgt>
                                        </p:tgtEl>
                                        <p:attrNameLst>
                                          <p:attrName>style.visibility</p:attrName>
                                        </p:attrNameLst>
                                      </p:cBhvr>
                                      <p:to>
                                        <p:strVal val="visible"/>
                                      </p:to>
                                    </p:set>
                                    <p:animEffect transition="in" filter="fade">
                                      <p:cBhvr>
                                        <p:cTn id="66" dur="500"/>
                                        <p:tgtEl>
                                          <p:spTgt spid="2">
                                            <p:txEl>
                                              <p:pRg st="6" end="6"/>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2">
                                            <p:txEl>
                                              <p:pRg st="7" end="7"/>
                                            </p:txEl>
                                          </p:spTgt>
                                        </p:tgtEl>
                                        <p:attrNameLst>
                                          <p:attrName>style.visibility</p:attrName>
                                        </p:attrNameLst>
                                      </p:cBhvr>
                                      <p:to>
                                        <p:strVal val="visible"/>
                                      </p:to>
                                    </p:set>
                                    <p:animEffect transition="in" filter="fade">
                                      <p:cBhvr>
                                        <p:cTn id="69" dur="500"/>
                                        <p:tgtEl>
                                          <p:spTgt spid="2">
                                            <p:txEl>
                                              <p:pRg st="7" end="7"/>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2">
                                            <p:txEl>
                                              <p:pRg st="8" end="8"/>
                                            </p:txEl>
                                          </p:spTgt>
                                        </p:tgtEl>
                                        <p:attrNameLst>
                                          <p:attrName>style.visibility</p:attrName>
                                        </p:attrNameLst>
                                      </p:cBhvr>
                                      <p:to>
                                        <p:strVal val="visible"/>
                                      </p:to>
                                    </p:set>
                                    <p:animEffect transition="in" filter="fade">
                                      <p:cBhvr>
                                        <p:cTn id="72" dur="500"/>
                                        <p:tgtEl>
                                          <p:spTgt spid="2">
                                            <p:txEl>
                                              <p:pRg st="8" end="8"/>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2">
                                            <p:txEl>
                                              <p:pRg st="9" end="9"/>
                                            </p:txEl>
                                          </p:spTgt>
                                        </p:tgtEl>
                                        <p:attrNameLst>
                                          <p:attrName>style.visibility</p:attrName>
                                        </p:attrNameLst>
                                      </p:cBhvr>
                                      <p:to>
                                        <p:strVal val="visible"/>
                                      </p:to>
                                    </p:set>
                                    <p:animEffect transition="in" filter="fade">
                                      <p:cBhvr>
                                        <p:cTn id="75" dur="500"/>
                                        <p:tgtEl>
                                          <p:spTgt spid="2">
                                            <p:txEl>
                                              <p:pRg st="9" end="9"/>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2">
                                            <p:txEl>
                                              <p:pRg st="10" end="10"/>
                                            </p:txEl>
                                          </p:spTgt>
                                        </p:tgtEl>
                                        <p:attrNameLst>
                                          <p:attrName>style.visibility</p:attrName>
                                        </p:attrNameLst>
                                      </p:cBhvr>
                                      <p:to>
                                        <p:strVal val="visible"/>
                                      </p:to>
                                    </p:set>
                                    <p:animEffect transition="in" filter="fade">
                                      <p:cBhvr>
                                        <p:cTn id="78" dur="500"/>
                                        <p:tgtEl>
                                          <p:spTgt spid="2">
                                            <p:txEl>
                                              <p:pRg st="10" end="1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
                                            <p:txEl>
                                              <p:pRg st="12" end="12"/>
                                            </p:txEl>
                                          </p:spTgt>
                                        </p:tgtEl>
                                        <p:attrNameLst>
                                          <p:attrName>style.visibility</p:attrName>
                                        </p:attrNameLst>
                                      </p:cBhvr>
                                      <p:to>
                                        <p:strVal val="visible"/>
                                      </p:to>
                                    </p:set>
                                    <p:animEffect transition="in" filter="fade">
                                      <p:cBhvr>
                                        <p:cTn id="83" dur="500"/>
                                        <p:tgtEl>
                                          <p:spTgt spid="2">
                                            <p:txEl>
                                              <p:pRg st="12" end="12"/>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2">
                                            <p:txEl>
                                              <p:pRg st="13" end="13"/>
                                            </p:txEl>
                                          </p:spTgt>
                                        </p:tgtEl>
                                        <p:attrNameLst>
                                          <p:attrName>style.visibility</p:attrName>
                                        </p:attrNameLst>
                                      </p:cBhvr>
                                      <p:to>
                                        <p:strVal val="visible"/>
                                      </p:to>
                                    </p:set>
                                    <p:animEffect transition="in" filter="fade">
                                      <p:cBhvr>
                                        <p:cTn id="86"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2" grpId="0"/>
      <p:bldP spid="13" grpId="0"/>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AF08BB-919E-A33E-A5AD-38412ADDF0CD}"/>
              </a:ext>
            </a:extLst>
          </p:cNvPr>
          <p:cNvSpPr>
            <a:spLocks noGrp="1"/>
          </p:cNvSpPr>
          <p:nvPr>
            <p:ph idx="1"/>
          </p:nvPr>
        </p:nvSpPr>
        <p:spPr>
          <a:xfrm>
            <a:off x="839570" y="1357085"/>
            <a:ext cx="6109665" cy="4576990"/>
          </a:xfrm>
        </p:spPr>
        <p:txBody>
          <a:bodyPr>
            <a:normAutofit/>
          </a:bodyPr>
          <a:lstStyle/>
          <a:p>
            <a:r>
              <a:rPr lang="en-US" b="1" dirty="0">
                <a:solidFill>
                  <a:schemeClr val="accent2"/>
                </a:solidFill>
              </a:rPr>
              <a:t>Don’t be afraid to voice/</a:t>
            </a:r>
            <a:r>
              <a:rPr lang="en-US" b="1" dirty="0" err="1">
                <a:solidFill>
                  <a:schemeClr val="accent2"/>
                </a:solidFill>
              </a:rPr>
              <a:t>verbalise</a:t>
            </a:r>
            <a:r>
              <a:rPr lang="en-US" b="1" dirty="0">
                <a:solidFill>
                  <a:schemeClr val="accent2"/>
                </a:solidFill>
              </a:rPr>
              <a:t> your thoughts and emotions.</a:t>
            </a:r>
          </a:p>
          <a:p>
            <a:endParaRPr lang="en-US" b="1" dirty="0"/>
          </a:p>
          <a:p>
            <a:pPr marL="342900" indent="-342900">
              <a:buFont typeface="Arial" panose="020B0604020202020204" pitchFamily="34" charset="0"/>
              <a:buChar char="•"/>
            </a:pPr>
            <a:r>
              <a:rPr lang="en-US" b="1" dirty="0"/>
              <a:t>Explain your thought process/logic/math.</a:t>
            </a:r>
          </a:p>
          <a:p>
            <a:pPr marL="342900" indent="-342900">
              <a:buFont typeface="Arial" panose="020B0604020202020204" pitchFamily="34" charset="0"/>
              <a:buChar char="•"/>
            </a:pPr>
            <a:r>
              <a:rPr lang="en-US" b="1" dirty="0"/>
              <a:t>Let people know what you feel,</a:t>
            </a:r>
            <a:br>
              <a:rPr lang="en-US" b="1" dirty="0"/>
            </a:br>
            <a:r>
              <a:rPr lang="en-US" b="1" dirty="0"/>
              <a:t>- Use “I” messages;</a:t>
            </a:r>
          </a:p>
          <a:p>
            <a:pPr marL="800009" lvl="1" indent="-342900">
              <a:buFont typeface="Arial" panose="020B0604020202020204" pitchFamily="34" charset="0"/>
              <a:buChar char="•"/>
            </a:pPr>
            <a:r>
              <a:rPr lang="en-US" sz="1800" b="1" dirty="0"/>
              <a:t>“I feel frustrated as well, it just doesn’t make sense”</a:t>
            </a:r>
          </a:p>
          <a:p>
            <a:pPr marL="800009" lvl="1" indent="-342900">
              <a:buFont typeface="Arial" panose="020B0604020202020204" pitchFamily="34" charset="0"/>
              <a:buChar char="•"/>
            </a:pPr>
            <a:r>
              <a:rPr lang="en-US" sz="1800" b="1" dirty="0"/>
              <a:t>“I’m struggling to work out a solution here, can you help me?</a:t>
            </a:r>
          </a:p>
          <a:p>
            <a:pPr marL="800009" lvl="1" indent="-342900">
              <a:buFont typeface="Arial" panose="020B0604020202020204" pitchFamily="34" charset="0"/>
              <a:buChar char="•"/>
            </a:pPr>
            <a:r>
              <a:rPr lang="en-US" sz="1800" b="1" dirty="0"/>
              <a:t>“I need your help to make this problem go away”</a:t>
            </a:r>
          </a:p>
          <a:p>
            <a:pPr marL="800009" lvl="1" indent="-342900">
              <a:buFont typeface="Arial" panose="020B0604020202020204" pitchFamily="34" charset="0"/>
              <a:buChar char="•"/>
            </a:pPr>
            <a:endParaRPr lang="en-US" b="1" dirty="0"/>
          </a:p>
        </p:txBody>
      </p:sp>
      <p:sp>
        <p:nvSpPr>
          <p:cNvPr id="3" name="Title 2">
            <a:extLst>
              <a:ext uri="{FF2B5EF4-FFF2-40B4-BE49-F238E27FC236}">
                <a16:creationId xmlns:a16="http://schemas.microsoft.com/office/drawing/2014/main" id="{34F38555-4AD2-0C3F-F7DD-56A4A7498618}"/>
              </a:ext>
            </a:extLst>
          </p:cNvPr>
          <p:cNvSpPr>
            <a:spLocks noGrp="1"/>
          </p:cNvSpPr>
          <p:nvPr>
            <p:ph type="title"/>
          </p:nvPr>
        </p:nvSpPr>
        <p:spPr/>
        <p:txBody>
          <a:bodyPr>
            <a:normAutofit fontScale="90000"/>
          </a:bodyPr>
          <a:lstStyle/>
          <a:p>
            <a:r>
              <a:rPr lang="en-US" dirty="0"/>
              <a:t>Step 3: Build strong relationships</a:t>
            </a:r>
            <a:endParaRPr lang="en-NZ" dirty="0"/>
          </a:p>
        </p:txBody>
      </p:sp>
      <p:pic>
        <p:nvPicPr>
          <p:cNvPr id="5" name="Graphic 4" descr="Right And Left Brain outline">
            <a:extLst>
              <a:ext uri="{FF2B5EF4-FFF2-40B4-BE49-F238E27FC236}">
                <a16:creationId xmlns:a16="http://schemas.microsoft.com/office/drawing/2014/main" id="{6B847AA9-BC58-376E-66FE-09D037D58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4905" y="799306"/>
            <a:ext cx="5259388" cy="5259388"/>
          </a:xfrm>
          <a:prstGeom prst="rect">
            <a:avLst/>
          </a:prstGeom>
        </p:spPr>
      </p:pic>
    </p:spTree>
    <p:extLst>
      <p:ext uri="{BB962C8B-B14F-4D97-AF65-F5344CB8AC3E}">
        <p14:creationId xmlns:p14="http://schemas.microsoft.com/office/powerpoint/2010/main" val="1119533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0AAA6B-D74B-6682-57A3-5505A5FA578A}"/>
              </a:ext>
            </a:extLst>
          </p:cNvPr>
          <p:cNvSpPr>
            <a:spLocks noGrp="1"/>
          </p:cNvSpPr>
          <p:nvPr>
            <p:ph idx="1"/>
          </p:nvPr>
        </p:nvSpPr>
        <p:spPr>
          <a:xfrm>
            <a:off x="839570" y="1357085"/>
            <a:ext cx="5665849" cy="4576990"/>
          </a:xfrm>
        </p:spPr>
        <p:txBody>
          <a:bodyPr>
            <a:normAutofit lnSpcReduction="10000"/>
          </a:bodyPr>
          <a:lstStyle/>
          <a:p>
            <a:r>
              <a:rPr lang="en-NZ" dirty="0">
                <a:solidFill>
                  <a:schemeClr val="accent2"/>
                </a:solidFill>
              </a:rPr>
              <a:t>Channel your inner </a:t>
            </a:r>
            <a:r>
              <a:rPr lang="en-NZ" b="1" dirty="0">
                <a:solidFill>
                  <a:schemeClr val="accent2"/>
                </a:solidFill>
              </a:rPr>
              <a:t>Servant Leader…</a:t>
            </a:r>
          </a:p>
          <a:p>
            <a:pPr marL="342900" indent="-342900">
              <a:buFont typeface="Arial" panose="020B0604020202020204" pitchFamily="34" charset="0"/>
              <a:buChar char="•"/>
            </a:pPr>
            <a:r>
              <a:rPr lang="en-US" sz="2200" dirty="0"/>
              <a:t>Delegate/Share power and control</a:t>
            </a:r>
          </a:p>
          <a:p>
            <a:pPr marL="800009" lvl="1" indent="-342900">
              <a:buFont typeface="Arial" panose="020B0604020202020204" pitchFamily="34" charset="0"/>
              <a:buChar char="•"/>
            </a:pPr>
            <a:r>
              <a:rPr lang="en-US" dirty="0"/>
              <a:t>Builds a stronger and more collaborative team culture.</a:t>
            </a:r>
          </a:p>
          <a:p>
            <a:pPr marL="342900" indent="-342900">
              <a:buFont typeface="Arial" panose="020B0604020202020204" pitchFamily="34" charset="0"/>
              <a:buChar char="•"/>
            </a:pPr>
            <a:r>
              <a:rPr lang="en-US" sz="2200" dirty="0"/>
              <a:t>Practice Active Listening</a:t>
            </a:r>
          </a:p>
          <a:p>
            <a:pPr marL="800009" lvl="1" indent="-342900">
              <a:buFont typeface="Arial" panose="020B0604020202020204" pitchFamily="34" charset="0"/>
              <a:buChar char="•"/>
            </a:pPr>
            <a:r>
              <a:rPr lang="en-US" dirty="0"/>
              <a:t>Encourage others to share ideas first.</a:t>
            </a:r>
          </a:p>
          <a:p>
            <a:pPr marL="800009" lvl="1" indent="-342900">
              <a:buFont typeface="Arial" panose="020B0604020202020204" pitchFamily="34" charset="0"/>
              <a:buChar char="•"/>
            </a:pPr>
            <a:r>
              <a:rPr lang="en-US" dirty="0"/>
              <a:t>Listen first, ask/share second. You learn more when others speak than when you speak yourself.</a:t>
            </a:r>
          </a:p>
          <a:p>
            <a:pPr marL="800009" lvl="1" indent="-342900">
              <a:buFont typeface="Arial" panose="020B0604020202020204" pitchFamily="34" charset="0"/>
              <a:buChar char="•"/>
            </a:pPr>
            <a:r>
              <a:rPr lang="en-US" dirty="0"/>
              <a:t>Don’t talk over people.</a:t>
            </a:r>
          </a:p>
          <a:p>
            <a:pPr marL="342900" indent="-342900">
              <a:buFont typeface="Arial" panose="020B0604020202020204" pitchFamily="34" charset="0"/>
              <a:buChar char="•"/>
            </a:pPr>
            <a:r>
              <a:rPr lang="en-US" sz="2200" dirty="0"/>
              <a:t>Remove roadblocks</a:t>
            </a:r>
          </a:p>
          <a:p>
            <a:pPr marL="800009" lvl="1" indent="-342900">
              <a:buFont typeface="Arial" panose="020B0604020202020204" pitchFamily="34" charset="0"/>
              <a:buChar char="•"/>
            </a:pPr>
            <a:r>
              <a:rPr lang="en-US" dirty="0"/>
              <a:t>People like people who make things easier/better for them.</a:t>
            </a:r>
          </a:p>
        </p:txBody>
      </p:sp>
      <p:sp>
        <p:nvSpPr>
          <p:cNvPr id="3" name="Title 2">
            <a:extLst>
              <a:ext uri="{FF2B5EF4-FFF2-40B4-BE49-F238E27FC236}">
                <a16:creationId xmlns:a16="http://schemas.microsoft.com/office/drawing/2014/main" id="{C20E1BBB-C0FD-C101-2823-B9F6D290D15B}"/>
              </a:ext>
            </a:extLst>
          </p:cNvPr>
          <p:cNvSpPr>
            <a:spLocks noGrp="1"/>
          </p:cNvSpPr>
          <p:nvPr>
            <p:ph type="title"/>
          </p:nvPr>
        </p:nvSpPr>
        <p:spPr/>
        <p:txBody>
          <a:bodyPr>
            <a:normAutofit fontScale="90000"/>
          </a:bodyPr>
          <a:lstStyle/>
          <a:p>
            <a:r>
              <a:rPr lang="en-NZ" dirty="0"/>
              <a:t>Step 3: </a:t>
            </a:r>
            <a:r>
              <a:rPr lang="en-US" dirty="0"/>
              <a:t>Build strong relationships </a:t>
            </a:r>
            <a:endParaRPr lang="en-NZ" dirty="0"/>
          </a:p>
        </p:txBody>
      </p:sp>
      <p:pic>
        <p:nvPicPr>
          <p:cNvPr id="5" name="Picture 4" descr="A picture containing icon&#10;&#10;Description automatically generated">
            <a:extLst>
              <a:ext uri="{FF2B5EF4-FFF2-40B4-BE49-F238E27FC236}">
                <a16:creationId xmlns:a16="http://schemas.microsoft.com/office/drawing/2014/main" id="{538A7DA6-1E0E-1356-58FE-4C5E3473C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363" y="1704975"/>
            <a:ext cx="4876800" cy="3448050"/>
          </a:xfrm>
          <a:prstGeom prst="rect">
            <a:avLst/>
          </a:prstGeom>
        </p:spPr>
      </p:pic>
    </p:spTree>
    <p:extLst>
      <p:ext uri="{BB962C8B-B14F-4D97-AF65-F5344CB8AC3E}">
        <p14:creationId xmlns:p14="http://schemas.microsoft.com/office/powerpoint/2010/main" val="3531526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073F21-58E4-93C5-334D-966FEE1CEF86}"/>
              </a:ext>
            </a:extLst>
          </p:cNvPr>
          <p:cNvSpPr>
            <a:spLocks noGrp="1"/>
          </p:cNvSpPr>
          <p:nvPr>
            <p:ph idx="1"/>
          </p:nvPr>
        </p:nvSpPr>
        <p:spPr>
          <a:xfrm>
            <a:off x="839570" y="1357085"/>
            <a:ext cx="6028983" cy="4896000"/>
          </a:xfrm>
        </p:spPr>
        <p:txBody>
          <a:bodyPr>
            <a:normAutofit fontScale="92500" lnSpcReduction="20000"/>
          </a:bodyPr>
          <a:lstStyle/>
          <a:p>
            <a:r>
              <a:rPr lang="en-US" dirty="0">
                <a:solidFill>
                  <a:schemeClr val="accent2"/>
                </a:solidFill>
              </a:rPr>
              <a:t>Its an ongoing exercise </a:t>
            </a:r>
            <a:r>
              <a:rPr lang="en-US" i="1" dirty="0">
                <a:solidFill>
                  <a:schemeClr val="accent2"/>
                </a:solidFill>
              </a:rPr>
              <a:t>– like most things!</a:t>
            </a:r>
          </a:p>
          <a:p>
            <a:endParaRPr lang="en-US" dirty="0">
              <a:solidFill>
                <a:schemeClr val="accent2"/>
              </a:solidFill>
            </a:endParaRPr>
          </a:p>
          <a:p>
            <a:pPr marL="342900" indent="-342900">
              <a:buFont typeface="Arial" panose="020B0604020202020204" pitchFamily="34" charset="0"/>
              <a:buChar char="•"/>
            </a:pPr>
            <a:r>
              <a:rPr lang="en-US" dirty="0"/>
              <a:t>Look for new/difficult experiences and opportunities for learning.</a:t>
            </a:r>
          </a:p>
          <a:p>
            <a:pPr marL="342900" indent="-342900">
              <a:buFont typeface="Arial" panose="020B0604020202020204" pitchFamily="34" charset="0"/>
              <a:buChar char="•"/>
            </a:pPr>
            <a:r>
              <a:rPr lang="en-US" dirty="0"/>
              <a:t>Check in as your project progresses – things can (and will) change!</a:t>
            </a:r>
          </a:p>
          <a:p>
            <a:pPr marL="800009" lvl="1" indent="-342900">
              <a:buFont typeface="Arial" panose="020B0604020202020204" pitchFamily="34" charset="0"/>
              <a:buChar char="•"/>
            </a:pPr>
            <a:r>
              <a:rPr lang="en-US" dirty="0"/>
              <a:t>The project may go off the rails.</a:t>
            </a:r>
          </a:p>
          <a:p>
            <a:pPr marL="800009" lvl="1" indent="-342900">
              <a:buFont typeface="Arial" panose="020B0604020202020204" pitchFamily="34" charset="0"/>
              <a:buChar char="•"/>
            </a:pPr>
            <a:r>
              <a:rPr lang="en-US" dirty="0"/>
              <a:t>People will join/leave the team.</a:t>
            </a:r>
          </a:p>
          <a:p>
            <a:pPr marL="342900" indent="-342900">
              <a:buFont typeface="Arial" panose="020B0604020202020204" pitchFamily="34" charset="0"/>
              <a:buChar char="•"/>
            </a:pPr>
            <a:r>
              <a:rPr lang="en-US" dirty="0"/>
              <a:t>Be open to feedback and constructive criticism.</a:t>
            </a:r>
          </a:p>
          <a:p>
            <a:pPr marL="342900" indent="-342900">
              <a:buFont typeface="Arial" panose="020B0604020202020204" pitchFamily="34" charset="0"/>
              <a:buChar char="•"/>
            </a:pPr>
            <a:r>
              <a:rPr lang="en-US" dirty="0"/>
              <a:t>Step back from the hustle-bustle of work and reflect;</a:t>
            </a:r>
          </a:p>
          <a:p>
            <a:pPr marL="800009" lvl="1" indent="-342900">
              <a:buFont typeface="Arial" panose="020B0604020202020204" pitchFamily="34" charset="0"/>
              <a:buChar char="•"/>
            </a:pPr>
            <a:r>
              <a:rPr lang="en-US" dirty="0"/>
              <a:t>Ask yourself “how did that go?”, “what was I feeling and how did I react?” </a:t>
            </a:r>
          </a:p>
          <a:p>
            <a:pPr marL="800009" lvl="1" indent="-342900">
              <a:buFont typeface="Arial" panose="020B0604020202020204" pitchFamily="34" charset="0"/>
              <a:buChar char="•"/>
            </a:pPr>
            <a:r>
              <a:rPr lang="en-US" dirty="0"/>
              <a:t>Look around you – do you have any leaders who inspire you? Ask yourself - why is that?</a:t>
            </a:r>
          </a:p>
        </p:txBody>
      </p:sp>
      <p:sp>
        <p:nvSpPr>
          <p:cNvPr id="3" name="Title 2">
            <a:extLst>
              <a:ext uri="{FF2B5EF4-FFF2-40B4-BE49-F238E27FC236}">
                <a16:creationId xmlns:a16="http://schemas.microsoft.com/office/drawing/2014/main" id="{16975D92-F098-8775-591A-3596777683C3}"/>
              </a:ext>
            </a:extLst>
          </p:cNvPr>
          <p:cNvSpPr>
            <a:spLocks noGrp="1"/>
          </p:cNvSpPr>
          <p:nvPr>
            <p:ph type="title"/>
          </p:nvPr>
        </p:nvSpPr>
        <p:spPr/>
        <p:txBody>
          <a:bodyPr>
            <a:normAutofit fontScale="90000"/>
          </a:bodyPr>
          <a:lstStyle/>
          <a:p>
            <a:r>
              <a:rPr lang="en-NZ" dirty="0"/>
              <a:t>Step 4:</a:t>
            </a:r>
            <a:r>
              <a:rPr lang="en-US" dirty="0"/>
              <a:t> Continuous learning and growth </a:t>
            </a:r>
            <a:endParaRPr lang="en-NZ" dirty="0"/>
          </a:p>
        </p:txBody>
      </p:sp>
      <p:pic>
        <p:nvPicPr>
          <p:cNvPr id="5" name="Graphic 4" descr="Business Growth outline">
            <a:extLst>
              <a:ext uri="{FF2B5EF4-FFF2-40B4-BE49-F238E27FC236}">
                <a16:creationId xmlns:a16="http://schemas.microsoft.com/office/drawing/2014/main" id="{33ECFCFA-74FB-4725-CD1D-CC3EBB9269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1585" y="1214635"/>
            <a:ext cx="4621368" cy="4621368"/>
          </a:xfrm>
          <a:prstGeom prst="rect">
            <a:avLst/>
          </a:prstGeom>
        </p:spPr>
      </p:pic>
    </p:spTree>
    <p:extLst>
      <p:ext uri="{BB962C8B-B14F-4D97-AF65-F5344CB8AC3E}">
        <p14:creationId xmlns:p14="http://schemas.microsoft.com/office/powerpoint/2010/main" val="687230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434AB0-B10F-DCAE-AC9C-0E22581CBE78}"/>
              </a:ext>
            </a:extLst>
          </p:cNvPr>
          <p:cNvSpPr>
            <a:spLocks noGrp="1"/>
          </p:cNvSpPr>
          <p:nvPr>
            <p:ph idx="1"/>
          </p:nvPr>
        </p:nvSpPr>
        <p:spPr>
          <a:xfrm>
            <a:off x="6967653" y="1357086"/>
            <a:ext cx="4384778" cy="2476978"/>
          </a:xfrm>
        </p:spPr>
        <p:txBody>
          <a:bodyPr>
            <a:normAutofit/>
          </a:bodyPr>
          <a:lstStyle/>
          <a:p>
            <a:r>
              <a:rPr lang="en-NZ" dirty="0"/>
              <a:t>If we don’t trust our leaders;</a:t>
            </a:r>
          </a:p>
          <a:p>
            <a:pPr marL="342900" indent="-342900">
              <a:buFont typeface="Arial" panose="020B0604020202020204" pitchFamily="34" charset="0"/>
              <a:buChar char="•"/>
            </a:pPr>
            <a:r>
              <a:rPr lang="en-US" sz="2200" dirty="0"/>
              <a:t>We question their integrity</a:t>
            </a:r>
          </a:p>
          <a:p>
            <a:pPr marL="342900" indent="-342900">
              <a:buFont typeface="Arial" panose="020B0604020202020204" pitchFamily="34" charset="0"/>
              <a:buChar char="•"/>
            </a:pPr>
            <a:r>
              <a:rPr lang="en-US" sz="2200" dirty="0"/>
              <a:t>Don’t look for opportunities to go above and beyond</a:t>
            </a:r>
          </a:p>
          <a:p>
            <a:pPr marL="342900" indent="-342900">
              <a:buFont typeface="Arial" panose="020B0604020202020204" pitchFamily="34" charset="0"/>
              <a:buChar char="•"/>
            </a:pPr>
            <a:r>
              <a:rPr lang="en-US" sz="2200" dirty="0"/>
              <a:t>More likely to assume the worst – negativity bias</a:t>
            </a:r>
          </a:p>
          <a:p>
            <a:endParaRPr lang="en-US" dirty="0"/>
          </a:p>
          <a:p>
            <a:endParaRPr lang="en-NZ" dirty="0"/>
          </a:p>
        </p:txBody>
      </p:sp>
      <p:sp>
        <p:nvSpPr>
          <p:cNvPr id="3" name="Title 2">
            <a:extLst>
              <a:ext uri="{FF2B5EF4-FFF2-40B4-BE49-F238E27FC236}">
                <a16:creationId xmlns:a16="http://schemas.microsoft.com/office/drawing/2014/main" id="{00431FC1-B85C-B756-EF2C-9853823FF3D9}"/>
              </a:ext>
            </a:extLst>
          </p:cNvPr>
          <p:cNvSpPr>
            <a:spLocks noGrp="1"/>
          </p:cNvSpPr>
          <p:nvPr>
            <p:ph type="title"/>
          </p:nvPr>
        </p:nvSpPr>
        <p:spPr/>
        <p:txBody>
          <a:bodyPr>
            <a:normAutofit fontScale="90000"/>
          </a:bodyPr>
          <a:lstStyle/>
          <a:p>
            <a:r>
              <a:rPr lang="en-US" dirty="0"/>
              <a:t>What makes an inauthentic leader?</a:t>
            </a:r>
            <a:endParaRPr lang="en-NZ" dirty="0"/>
          </a:p>
        </p:txBody>
      </p:sp>
      <p:sp>
        <p:nvSpPr>
          <p:cNvPr id="5" name="TextBox 4">
            <a:extLst>
              <a:ext uri="{FF2B5EF4-FFF2-40B4-BE49-F238E27FC236}">
                <a16:creationId xmlns:a16="http://schemas.microsoft.com/office/drawing/2014/main" id="{89FA1729-59E4-B7F1-C130-017D2502B194}"/>
              </a:ext>
            </a:extLst>
          </p:cNvPr>
          <p:cNvSpPr txBox="1"/>
          <p:nvPr/>
        </p:nvSpPr>
        <p:spPr>
          <a:xfrm>
            <a:off x="849655" y="5982557"/>
            <a:ext cx="5596069" cy="276999"/>
          </a:xfrm>
          <a:prstGeom prst="rect">
            <a:avLst/>
          </a:prstGeom>
          <a:noFill/>
        </p:spPr>
        <p:txBody>
          <a:bodyPr wrap="square">
            <a:spAutoFit/>
          </a:bodyPr>
          <a:lstStyle/>
          <a:p>
            <a:pPr algn="ctr" defTabSz="914217"/>
            <a:r>
              <a:rPr lang="en-NZ" sz="1200" dirty="0">
                <a:solidFill>
                  <a:srgbClr val="000000"/>
                </a:solidFill>
                <a:latin typeface="Roboto Light"/>
              </a:rPr>
              <a:t>https://www.tsw.co.uk/blog/leadership-and-management/authentic-leadership/</a:t>
            </a:r>
          </a:p>
        </p:txBody>
      </p:sp>
      <p:graphicFrame>
        <p:nvGraphicFramePr>
          <p:cNvPr id="6" name="Diagram 5">
            <a:extLst>
              <a:ext uri="{FF2B5EF4-FFF2-40B4-BE49-F238E27FC236}">
                <a16:creationId xmlns:a16="http://schemas.microsoft.com/office/drawing/2014/main" id="{3EA13A3B-FA31-13FB-7D40-8FE20035B7BE}"/>
              </a:ext>
            </a:extLst>
          </p:cNvPr>
          <p:cNvGraphicFramePr/>
          <p:nvPr/>
        </p:nvGraphicFramePr>
        <p:xfrm>
          <a:off x="555165" y="1397255"/>
          <a:ext cx="6164879" cy="4576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picture containing diagram&#10;&#10;Description automatically generated">
            <a:extLst>
              <a:ext uri="{FF2B5EF4-FFF2-40B4-BE49-F238E27FC236}">
                <a16:creationId xmlns:a16="http://schemas.microsoft.com/office/drawing/2014/main" id="{25BE6DE5-6789-DFBD-79FA-4BF866F43B46}"/>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442548" y="4007253"/>
            <a:ext cx="3434988" cy="1926822"/>
          </a:xfrm>
          <a:prstGeom prst="rect">
            <a:avLst/>
          </a:prstGeom>
        </p:spPr>
      </p:pic>
    </p:spTree>
    <p:extLst>
      <p:ext uri="{BB962C8B-B14F-4D97-AF65-F5344CB8AC3E}">
        <p14:creationId xmlns:p14="http://schemas.microsoft.com/office/powerpoint/2010/main" val="3114608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1025B-8F25-9D27-D59F-B4EE6F9B0090}"/>
              </a:ext>
            </a:extLst>
          </p:cNvPr>
          <p:cNvSpPr>
            <a:spLocks noGrp="1"/>
          </p:cNvSpPr>
          <p:nvPr>
            <p:ph type="body" sz="quarter" idx="11"/>
          </p:nvPr>
        </p:nvSpPr>
        <p:spPr/>
        <p:txBody>
          <a:bodyPr/>
          <a:lstStyle/>
          <a:p>
            <a:r>
              <a:rPr lang="en-US" dirty="0"/>
              <a:t>Applying Authentic Leadership</a:t>
            </a:r>
            <a:endParaRPr lang="en-NZ" dirty="0"/>
          </a:p>
        </p:txBody>
      </p:sp>
      <p:sp>
        <p:nvSpPr>
          <p:cNvPr id="6" name="Text Placeholder 5">
            <a:extLst>
              <a:ext uri="{FF2B5EF4-FFF2-40B4-BE49-F238E27FC236}">
                <a16:creationId xmlns:a16="http://schemas.microsoft.com/office/drawing/2014/main" id="{06630CB9-72F6-C4D0-8D65-0675484904AC}"/>
              </a:ext>
            </a:extLst>
          </p:cNvPr>
          <p:cNvSpPr>
            <a:spLocks noGrp="1"/>
          </p:cNvSpPr>
          <p:nvPr>
            <p:ph type="body" sz="quarter" idx="12"/>
          </p:nvPr>
        </p:nvSpPr>
        <p:spPr/>
        <p:txBody>
          <a:bodyPr/>
          <a:lstStyle/>
          <a:p>
            <a:r>
              <a:rPr lang="en-US" dirty="0"/>
              <a:t>To some fairly (familiar?) difficult personalities.</a:t>
            </a:r>
            <a:endParaRPr lang="en-NZ" dirty="0"/>
          </a:p>
        </p:txBody>
      </p:sp>
    </p:spTree>
    <p:extLst>
      <p:ext uri="{BB962C8B-B14F-4D97-AF65-F5344CB8AC3E}">
        <p14:creationId xmlns:p14="http://schemas.microsoft.com/office/powerpoint/2010/main" val="2173278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5012F-508D-72BC-DC37-411D93E7CDC2}"/>
              </a:ext>
            </a:extLst>
          </p:cNvPr>
          <p:cNvSpPr>
            <a:spLocks noGrp="1"/>
          </p:cNvSpPr>
          <p:nvPr>
            <p:ph idx="1"/>
          </p:nvPr>
        </p:nvSpPr>
        <p:spPr>
          <a:xfrm>
            <a:off x="839570" y="1357085"/>
            <a:ext cx="4835162" cy="4576990"/>
          </a:xfrm>
        </p:spPr>
        <p:txBody>
          <a:bodyPr>
            <a:normAutofit lnSpcReduction="10000"/>
          </a:bodyPr>
          <a:lstStyle/>
          <a:p>
            <a:r>
              <a:rPr lang="en-NZ" b="1" dirty="0">
                <a:solidFill>
                  <a:schemeClr val="accent1"/>
                </a:solidFill>
              </a:rPr>
              <a:t>Characteristics</a:t>
            </a:r>
          </a:p>
          <a:p>
            <a:pPr marL="342900" indent="-342900">
              <a:buFont typeface="Arial" panose="020B0604020202020204" pitchFamily="34" charset="0"/>
              <a:buChar char="•"/>
            </a:pPr>
            <a:r>
              <a:rPr lang="en-NZ" sz="2200" dirty="0"/>
              <a:t>Is technically very competent.</a:t>
            </a:r>
          </a:p>
          <a:p>
            <a:pPr marL="342900" indent="-342900">
              <a:buFont typeface="Arial" panose="020B0604020202020204" pitchFamily="34" charset="0"/>
              <a:buChar char="•"/>
            </a:pPr>
            <a:r>
              <a:rPr lang="en-NZ" sz="2200" dirty="0"/>
              <a:t>Always demanding actions/updates;</a:t>
            </a:r>
          </a:p>
          <a:p>
            <a:pPr marL="800009" lvl="1" indent="-342900">
              <a:buFont typeface="Arial" panose="020B0604020202020204" pitchFamily="34" charset="0"/>
              <a:buChar char="•"/>
            </a:pPr>
            <a:r>
              <a:rPr lang="en-NZ" sz="1800" dirty="0"/>
              <a:t>Always on your toes.</a:t>
            </a:r>
          </a:p>
          <a:p>
            <a:pPr marL="800009" lvl="1" indent="-342900">
              <a:buFont typeface="Arial" panose="020B0604020202020204" pitchFamily="34" charset="0"/>
              <a:buChar char="•"/>
            </a:pPr>
            <a:r>
              <a:rPr lang="en-NZ" sz="1800" dirty="0"/>
              <a:t>No pleasantries in emails.</a:t>
            </a:r>
          </a:p>
          <a:p>
            <a:pPr marL="342900" indent="-342900">
              <a:buFont typeface="Arial" panose="020B0604020202020204" pitchFamily="34" charset="0"/>
              <a:buChar char="•"/>
            </a:pPr>
            <a:r>
              <a:rPr lang="en-NZ" sz="2200" dirty="0"/>
              <a:t>Rarely agrees with the team’s views/approach;</a:t>
            </a:r>
          </a:p>
          <a:p>
            <a:pPr marL="800009" lvl="1" indent="-342900">
              <a:buFont typeface="Arial" panose="020B0604020202020204" pitchFamily="34" charset="0"/>
              <a:buChar char="•"/>
            </a:pPr>
            <a:r>
              <a:rPr lang="en-NZ" sz="1800" dirty="0"/>
              <a:t>Just get it done their way.</a:t>
            </a:r>
          </a:p>
          <a:p>
            <a:pPr marL="342900" indent="-342900">
              <a:buFont typeface="Arial" panose="020B0604020202020204" pitchFamily="34" charset="0"/>
              <a:buChar char="•"/>
            </a:pPr>
            <a:r>
              <a:rPr lang="en-NZ" sz="2200" dirty="0"/>
              <a:t>Incapable of smiling;</a:t>
            </a:r>
          </a:p>
          <a:p>
            <a:pPr marL="800009" lvl="1" indent="-342900">
              <a:buFont typeface="Arial" panose="020B0604020202020204" pitchFamily="34" charset="0"/>
              <a:buChar char="•"/>
            </a:pPr>
            <a:r>
              <a:rPr lang="en-NZ" sz="1800" dirty="0"/>
              <a:t>May crack a joke, and expect you to laugh. </a:t>
            </a:r>
          </a:p>
          <a:p>
            <a:pPr marL="800009" lvl="1" indent="-342900">
              <a:buFont typeface="Arial" panose="020B0604020202020204" pitchFamily="34" charset="0"/>
              <a:buChar char="•"/>
            </a:pPr>
            <a:r>
              <a:rPr lang="en-NZ" sz="1800" dirty="0"/>
              <a:t>Then when you do laugh, you don’t know if it was a joke or not??</a:t>
            </a:r>
          </a:p>
        </p:txBody>
      </p:sp>
      <p:sp>
        <p:nvSpPr>
          <p:cNvPr id="3" name="Title 2">
            <a:extLst>
              <a:ext uri="{FF2B5EF4-FFF2-40B4-BE49-F238E27FC236}">
                <a16:creationId xmlns:a16="http://schemas.microsoft.com/office/drawing/2014/main" id="{9FA323BD-A46B-6A0F-940D-64C680566943}"/>
              </a:ext>
            </a:extLst>
          </p:cNvPr>
          <p:cNvSpPr>
            <a:spLocks noGrp="1"/>
          </p:cNvSpPr>
          <p:nvPr>
            <p:ph type="title"/>
          </p:nvPr>
        </p:nvSpPr>
        <p:spPr/>
        <p:txBody>
          <a:bodyPr>
            <a:normAutofit fontScale="90000"/>
          </a:bodyPr>
          <a:lstStyle/>
          <a:p>
            <a:r>
              <a:rPr lang="en-NZ" dirty="0"/>
              <a:t>The super serious Sponsor</a:t>
            </a:r>
          </a:p>
        </p:txBody>
      </p:sp>
      <p:sp>
        <p:nvSpPr>
          <p:cNvPr id="4" name="Content Placeholder 1">
            <a:extLst>
              <a:ext uri="{FF2B5EF4-FFF2-40B4-BE49-F238E27FC236}">
                <a16:creationId xmlns:a16="http://schemas.microsoft.com/office/drawing/2014/main" id="{59ED671D-5737-7436-EAB9-D1FDBC74E034}"/>
              </a:ext>
            </a:extLst>
          </p:cNvPr>
          <p:cNvSpPr txBox="1">
            <a:spLocks/>
          </p:cNvSpPr>
          <p:nvPr/>
        </p:nvSpPr>
        <p:spPr>
          <a:xfrm>
            <a:off x="6923774" y="1356011"/>
            <a:ext cx="4835162" cy="4576990"/>
          </a:xfrm>
          <a:prstGeom prst="rect">
            <a:avLst/>
          </a:prstGeom>
        </p:spPr>
        <p:txBody>
          <a:bodyPr vert="horz" lIns="91422" tIns="45711" rIns="91422" bIns="45711" rtlCol="0">
            <a:norm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n-l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n-l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n-l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n-l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n-l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217">
              <a:spcBef>
                <a:spcPts val="1000"/>
              </a:spcBef>
            </a:pPr>
            <a:r>
              <a:rPr lang="en-NZ" sz="2400" b="1" dirty="0">
                <a:solidFill>
                  <a:srgbClr val="D90E81"/>
                </a:solidFill>
                <a:latin typeface="Roboto Light"/>
              </a:rPr>
              <a:t>Authentic Leadership Approach</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Find out what he wants from you.</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Give him the time to share his thoughts.</a:t>
            </a:r>
          </a:p>
          <a:p>
            <a:pPr marL="800009" lvl="1" indent="-342900" defTabSz="914217">
              <a:spcBef>
                <a:spcPts val="500"/>
              </a:spcBef>
              <a:buFont typeface="Arial" panose="020B0604020202020204" pitchFamily="34" charset="0"/>
              <a:buChar char="•"/>
            </a:pPr>
            <a:r>
              <a:rPr lang="en-NZ" sz="1800" dirty="0">
                <a:solidFill>
                  <a:srgbClr val="000000"/>
                </a:solidFill>
                <a:latin typeface="Roboto Light"/>
              </a:rPr>
              <a:t>Ask questions, clarify your understanding.</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Explain what you/the team think are the risks.</a:t>
            </a:r>
          </a:p>
          <a:p>
            <a:pPr marL="800009" lvl="1" indent="-342900" defTabSz="914217">
              <a:spcBef>
                <a:spcPts val="500"/>
              </a:spcBef>
              <a:buFont typeface="Arial" panose="020B0604020202020204" pitchFamily="34" charset="0"/>
              <a:buChar char="•"/>
            </a:pPr>
            <a:r>
              <a:rPr lang="en-NZ" sz="1800" dirty="0">
                <a:solidFill>
                  <a:srgbClr val="000000"/>
                </a:solidFill>
                <a:latin typeface="Roboto Light"/>
              </a:rPr>
              <a:t>Try avoid being the middle-person between them and the team.</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Share the details of the conversation with the team.</a:t>
            </a:r>
          </a:p>
          <a:p>
            <a:pPr marL="342900" indent="-342900" defTabSz="914217">
              <a:spcBef>
                <a:spcPts val="1000"/>
              </a:spcBef>
              <a:buFont typeface="Arial" panose="020B0604020202020204" pitchFamily="34" charset="0"/>
              <a:buChar char="•"/>
            </a:pPr>
            <a:endParaRPr lang="en-NZ" sz="1800" dirty="0">
              <a:solidFill>
                <a:srgbClr val="000000"/>
              </a:solidFill>
              <a:latin typeface="Roboto Light"/>
            </a:endParaRPr>
          </a:p>
          <a:p>
            <a:pPr marL="342900" indent="-342900" defTabSz="914217">
              <a:spcBef>
                <a:spcPts val="1000"/>
              </a:spcBef>
              <a:buFont typeface="Arial" panose="020B0604020202020204" pitchFamily="34" charset="0"/>
              <a:buChar char="•"/>
            </a:pPr>
            <a:endParaRPr lang="en-NZ" sz="2400" dirty="0">
              <a:solidFill>
                <a:srgbClr val="000000"/>
              </a:solidFill>
              <a:latin typeface="Roboto Light"/>
            </a:endParaRPr>
          </a:p>
        </p:txBody>
      </p:sp>
      <p:pic>
        <p:nvPicPr>
          <p:cNvPr id="6" name="Picture 5" descr="A person in a suit&#10;&#10;Description automatically generated with medium confidence">
            <a:extLst>
              <a:ext uri="{FF2B5EF4-FFF2-40B4-BE49-F238E27FC236}">
                <a16:creationId xmlns:a16="http://schemas.microsoft.com/office/drawing/2014/main" id="{38E519BE-F2B3-BC3C-F78B-268E6501F8C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47532" y="1066390"/>
            <a:ext cx="4669179" cy="46691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597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5012F-508D-72BC-DC37-411D93E7CDC2}"/>
              </a:ext>
            </a:extLst>
          </p:cNvPr>
          <p:cNvSpPr>
            <a:spLocks noGrp="1"/>
          </p:cNvSpPr>
          <p:nvPr>
            <p:ph idx="1"/>
          </p:nvPr>
        </p:nvSpPr>
        <p:spPr>
          <a:xfrm>
            <a:off x="839570" y="1357085"/>
            <a:ext cx="4835162" cy="4576990"/>
          </a:xfrm>
        </p:spPr>
        <p:txBody>
          <a:bodyPr/>
          <a:lstStyle/>
          <a:p>
            <a:r>
              <a:rPr lang="en-NZ" b="1" dirty="0">
                <a:solidFill>
                  <a:schemeClr val="accent1"/>
                </a:solidFill>
              </a:rPr>
              <a:t>Characteristics</a:t>
            </a:r>
          </a:p>
          <a:p>
            <a:pPr marL="342900" indent="-342900">
              <a:buFont typeface="Arial" panose="020B0604020202020204" pitchFamily="34" charset="0"/>
              <a:buChar char="•"/>
            </a:pPr>
            <a:r>
              <a:rPr lang="en-NZ" sz="2200" dirty="0"/>
              <a:t>Their ideas are usually right.</a:t>
            </a:r>
          </a:p>
          <a:p>
            <a:pPr marL="342900" indent="-342900">
              <a:buFont typeface="Arial" panose="020B0604020202020204" pitchFamily="34" charset="0"/>
              <a:buChar char="•"/>
            </a:pPr>
            <a:r>
              <a:rPr lang="en-NZ" sz="2200" dirty="0"/>
              <a:t>Likes to be involved in all conversations.</a:t>
            </a:r>
          </a:p>
          <a:p>
            <a:pPr marL="342900" indent="-342900">
              <a:buFont typeface="Arial" panose="020B0604020202020204" pitchFamily="34" charset="0"/>
              <a:buChar char="•"/>
            </a:pPr>
            <a:r>
              <a:rPr lang="en-NZ" sz="2200" dirty="0"/>
              <a:t>Gets to the point that nothing can happen within the project without involving this team member;</a:t>
            </a:r>
          </a:p>
          <a:p>
            <a:pPr marL="800009" lvl="1" indent="-342900">
              <a:buFont typeface="Arial" panose="020B0604020202020204" pitchFamily="34" charset="0"/>
              <a:buChar char="•"/>
            </a:pPr>
            <a:r>
              <a:rPr lang="en-NZ" sz="1800" dirty="0"/>
              <a:t>The team relies on them.</a:t>
            </a:r>
          </a:p>
          <a:p>
            <a:pPr marL="342900" indent="-342900">
              <a:buFont typeface="Arial" panose="020B0604020202020204" pitchFamily="34" charset="0"/>
              <a:buChar char="•"/>
            </a:pPr>
            <a:r>
              <a:rPr lang="en-NZ" sz="2200" dirty="0"/>
              <a:t>Gets annoyed at suggestions that do not work or waste time.</a:t>
            </a:r>
          </a:p>
          <a:p>
            <a:pPr marL="342900" indent="-342900">
              <a:buFont typeface="Arial" panose="020B0604020202020204" pitchFamily="34" charset="0"/>
              <a:buChar char="•"/>
            </a:pPr>
            <a:r>
              <a:rPr lang="en-NZ" sz="2200" dirty="0"/>
              <a:t>Openly voices frustration of management.</a:t>
            </a:r>
            <a:endParaRPr lang="en-NZ" sz="1800" dirty="0"/>
          </a:p>
          <a:p>
            <a:pPr marL="342900" indent="-342900">
              <a:buFont typeface="Arial" panose="020B0604020202020204" pitchFamily="34" charset="0"/>
              <a:buChar char="•"/>
            </a:pPr>
            <a:endParaRPr lang="en-NZ" sz="1800" dirty="0"/>
          </a:p>
          <a:p>
            <a:pPr marL="342900" indent="-342900">
              <a:buFont typeface="Arial" panose="020B0604020202020204" pitchFamily="34" charset="0"/>
              <a:buChar char="•"/>
            </a:pPr>
            <a:endParaRPr lang="en-NZ" dirty="0"/>
          </a:p>
        </p:txBody>
      </p:sp>
      <p:sp>
        <p:nvSpPr>
          <p:cNvPr id="3" name="Title 2">
            <a:extLst>
              <a:ext uri="{FF2B5EF4-FFF2-40B4-BE49-F238E27FC236}">
                <a16:creationId xmlns:a16="http://schemas.microsoft.com/office/drawing/2014/main" id="{9FA323BD-A46B-6A0F-940D-64C680566943}"/>
              </a:ext>
            </a:extLst>
          </p:cNvPr>
          <p:cNvSpPr>
            <a:spLocks noGrp="1"/>
          </p:cNvSpPr>
          <p:nvPr>
            <p:ph type="title"/>
          </p:nvPr>
        </p:nvSpPr>
        <p:spPr/>
        <p:txBody>
          <a:bodyPr>
            <a:normAutofit fontScale="90000"/>
          </a:bodyPr>
          <a:lstStyle/>
          <a:p>
            <a:r>
              <a:rPr lang="en-NZ" dirty="0"/>
              <a:t>The perfectionist Lead Engineer</a:t>
            </a:r>
          </a:p>
        </p:txBody>
      </p:sp>
      <p:sp>
        <p:nvSpPr>
          <p:cNvPr id="4" name="Content Placeholder 1">
            <a:extLst>
              <a:ext uri="{FF2B5EF4-FFF2-40B4-BE49-F238E27FC236}">
                <a16:creationId xmlns:a16="http://schemas.microsoft.com/office/drawing/2014/main" id="{59ED671D-5737-7436-EAB9-D1FDBC74E034}"/>
              </a:ext>
            </a:extLst>
          </p:cNvPr>
          <p:cNvSpPr txBox="1">
            <a:spLocks/>
          </p:cNvSpPr>
          <p:nvPr/>
        </p:nvSpPr>
        <p:spPr>
          <a:xfrm>
            <a:off x="6923774" y="1356011"/>
            <a:ext cx="4835162" cy="4576990"/>
          </a:xfrm>
          <a:prstGeom prst="rect">
            <a:avLst/>
          </a:prstGeom>
        </p:spPr>
        <p:txBody>
          <a:bodyPr vert="horz" lIns="91422" tIns="45711" rIns="91422" bIns="45711" rtlCol="0">
            <a:normAutofit lnSpcReduction="10000"/>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n-l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n-l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n-l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n-l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n-l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217">
              <a:spcBef>
                <a:spcPts val="1000"/>
              </a:spcBef>
            </a:pPr>
            <a:r>
              <a:rPr lang="en-NZ" sz="2400" b="1" dirty="0">
                <a:solidFill>
                  <a:srgbClr val="D90E81"/>
                </a:solidFill>
                <a:latin typeface="Roboto Light"/>
              </a:rPr>
              <a:t>Authentic Leadership Approach</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Meet with them separately;</a:t>
            </a:r>
          </a:p>
          <a:p>
            <a:pPr marL="800009" lvl="1" indent="-342900" defTabSz="914217">
              <a:spcBef>
                <a:spcPts val="500"/>
              </a:spcBef>
              <a:buFont typeface="Arial" panose="020B0604020202020204" pitchFamily="34" charset="0"/>
              <a:buChar char="•"/>
            </a:pPr>
            <a:r>
              <a:rPr lang="en-NZ" sz="1800" dirty="0">
                <a:solidFill>
                  <a:srgbClr val="000000"/>
                </a:solidFill>
                <a:latin typeface="Roboto Light"/>
              </a:rPr>
              <a:t>Ideally away from their desk/workplace.</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Acknowledge the issues they are raising. Clarify what you know.</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See what you can do to reduce some of the pain;</a:t>
            </a:r>
          </a:p>
          <a:p>
            <a:pPr marL="800009" lvl="1" indent="-342900" defTabSz="914217">
              <a:spcBef>
                <a:spcPts val="500"/>
              </a:spcBef>
              <a:buFont typeface="Arial" panose="020B0604020202020204" pitchFamily="34" charset="0"/>
              <a:buChar char="•"/>
            </a:pPr>
            <a:r>
              <a:rPr lang="en-NZ" sz="1800" dirty="0">
                <a:solidFill>
                  <a:srgbClr val="000000"/>
                </a:solidFill>
                <a:latin typeface="Roboto Light"/>
              </a:rPr>
              <a:t>Allow extra time for resources to take on duties.</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Represent their views to management. Explain the frustration;</a:t>
            </a:r>
          </a:p>
          <a:p>
            <a:pPr marL="800009" lvl="1" indent="-342900" defTabSz="914217">
              <a:spcBef>
                <a:spcPts val="500"/>
              </a:spcBef>
              <a:buFont typeface="Arial" panose="020B0604020202020204" pitchFamily="34" charset="0"/>
              <a:buChar char="•"/>
            </a:pPr>
            <a:r>
              <a:rPr lang="en-NZ" sz="1800" dirty="0">
                <a:solidFill>
                  <a:srgbClr val="000000"/>
                </a:solidFill>
                <a:latin typeface="Roboto Light"/>
              </a:rPr>
              <a:t>In an non-emotive way.</a:t>
            </a:r>
          </a:p>
          <a:p>
            <a:pPr marL="342900" indent="-342900" defTabSz="914217">
              <a:spcBef>
                <a:spcPts val="1000"/>
              </a:spcBef>
              <a:buFont typeface="Arial" panose="020B0604020202020204" pitchFamily="34" charset="0"/>
              <a:buChar char="•"/>
            </a:pPr>
            <a:endParaRPr lang="en-NZ" sz="1800" dirty="0">
              <a:solidFill>
                <a:srgbClr val="000000"/>
              </a:solidFill>
              <a:latin typeface="Roboto Light"/>
            </a:endParaRPr>
          </a:p>
          <a:p>
            <a:pPr marL="342900" indent="-342900" defTabSz="914217">
              <a:spcBef>
                <a:spcPts val="1000"/>
              </a:spcBef>
              <a:buFont typeface="Arial" panose="020B0604020202020204" pitchFamily="34" charset="0"/>
              <a:buChar char="•"/>
            </a:pPr>
            <a:endParaRPr lang="en-NZ" sz="2400" dirty="0">
              <a:solidFill>
                <a:srgbClr val="000000"/>
              </a:solidFill>
              <a:latin typeface="Roboto Light"/>
            </a:endParaRPr>
          </a:p>
        </p:txBody>
      </p:sp>
      <p:pic>
        <p:nvPicPr>
          <p:cNvPr id="6" name="Picture 5" descr="A person with her arms crossed&#10;&#10;Description automatically generated with medium confidence">
            <a:extLst>
              <a:ext uri="{FF2B5EF4-FFF2-40B4-BE49-F238E27FC236}">
                <a16:creationId xmlns:a16="http://schemas.microsoft.com/office/drawing/2014/main" id="{C2B764FF-03C4-DC8B-0232-605DAD88C88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795083" y="1206361"/>
            <a:ext cx="4835161" cy="4576990"/>
          </a:xfrm>
          <a:prstGeom prst="rect">
            <a:avLst/>
          </a:prstGeom>
        </p:spPr>
      </p:pic>
    </p:spTree>
    <p:extLst>
      <p:ext uri="{BB962C8B-B14F-4D97-AF65-F5344CB8AC3E}">
        <p14:creationId xmlns:p14="http://schemas.microsoft.com/office/powerpoint/2010/main" val="299850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9">
            <a:extLst>
              <a:ext uri="{FF2B5EF4-FFF2-40B4-BE49-F238E27FC236}">
                <a16:creationId xmlns:a16="http://schemas.microsoft.com/office/drawing/2014/main" id="{8EEC5D46-DC67-4F59-8645-6711214DAEDC}"/>
              </a:ext>
            </a:extLst>
          </p:cNvPr>
          <p:cNvSpPr>
            <a:spLocks noGrp="1"/>
          </p:cNvSpPr>
          <p:nvPr>
            <p:ph type="title"/>
          </p:nvPr>
        </p:nvSpPr>
        <p:spPr>
          <a:xfrm>
            <a:off x="3090471" y="130424"/>
            <a:ext cx="8677487" cy="1075559"/>
          </a:xfrm>
        </p:spPr>
        <p:txBody>
          <a:bodyPr>
            <a:noAutofit/>
          </a:bodyPr>
          <a:lstStyle/>
          <a:p>
            <a:pPr algn="ctr"/>
            <a:r>
              <a:rPr lang="en-AU" altLang="en-US" sz="4000">
                <a:solidFill>
                  <a:srgbClr val="00B0F0"/>
                </a:solidFill>
                <a:latin typeface="Calibri"/>
                <a:cs typeface="Calibri"/>
              </a:rPr>
              <a:t>Welcome to Our new Members</a:t>
            </a:r>
            <a:endParaRPr lang="en-US"/>
          </a:p>
        </p:txBody>
      </p:sp>
      <p:sp>
        <p:nvSpPr>
          <p:cNvPr id="2" name="TextBox 1">
            <a:extLst>
              <a:ext uri="{FF2B5EF4-FFF2-40B4-BE49-F238E27FC236}">
                <a16:creationId xmlns:a16="http://schemas.microsoft.com/office/drawing/2014/main" id="{3249EB33-7989-4274-82D6-28E367372D04}"/>
              </a:ext>
            </a:extLst>
          </p:cNvPr>
          <p:cNvSpPr txBox="1"/>
          <p:nvPr/>
        </p:nvSpPr>
        <p:spPr>
          <a:xfrm>
            <a:off x="11353800" y="896645"/>
            <a:ext cx="710953" cy="426128"/>
          </a:xfrm>
          <a:prstGeom prst="rect">
            <a:avLst/>
          </a:prstGeom>
          <a:solidFill>
            <a:schemeClr val="bg1"/>
          </a:solidFill>
        </p:spPr>
        <p:txBody>
          <a:bodyPr wrap="square" rtlCol="0">
            <a:spAutoFit/>
          </a:bodyPr>
          <a:lstStyle/>
          <a:p>
            <a:endParaRPr lang="en-AU"/>
          </a:p>
        </p:txBody>
      </p:sp>
      <p:sp>
        <p:nvSpPr>
          <p:cNvPr id="5" name="TextBox 4">
            <a:extLst>
              <a:ext uri="{FF2B5EF4-FFF2-40B4-BE49-F238E27FC236}">
                <a16:creationId xmlns:a16="http://schemas.microsoft.com/office/drawing/2014/main" id="{1A24A6FC-410C-4379-A6B6-93334EFC2CC1}"/>
              </a:ext>
            </a:extLst>
          </p:cNvPr>
          <p:cNvSpPr txBox="1"/>
          <p:nvPr/>
        </p:nvSpPr>
        <p:spPr>
          <a:xfrm>
            <a:off x="469360" y="1322773"/>
            <a:ext cx="4968619" cy="4401205"/>
          </a:xfrm>
          <a:prstGeom prst="rect">
            <a:avLst/>
          </a:prstGeom>
          <a:noFill/>
        </p:spPr>
        <p:txBody>
          <a:bodyPr wrap="square" lIns="91440" tIns="45720" rIns="91440" bIns="45720" rtlCol="0" anchor="t">
            <a:spAutoFit/>
          </a:bodyPr>
          <a:lstStyle/>
          <a:p>
            <a:r>
              <a:rPr lang="en-AU" sz="2000" b="1" u="sng">
                <a:ea typeface="+mn-lt"/>
                <a:cs typeface="+mn-lt"/>
              </a:rPr>
              <a:t>New Members</a:t>
            </a:r>
            <a:endParaRPr lang="en-US" sz="2000" b="1" u="sng">
              <a:cs typeface="Calibri"/>
            </a:endParaRPr>
          </a:p>
          <a:p>
            <a:r>
              <a:rPr lang="en-AU" sz="2000">
                <a:ea typeface="+mn-lt"/>
                <a:cs typeface="+mn-lt"/>
              </a:rPr>
              <a:t> </a:t>
            </a:r>
            <a:r>
              <a:rPr lang="en-US" sz="2000">
                <a:ea typeface="+mn-lt"/>
                <a:cs typeface="+mn-lt"/>
              </a:rPr>
              <a:t> </a:t>
            </a:r>
            <a:endParaRPr lang="en-US" sz="2000">
              <a:cs typeface="Calibri"/>
            </a:endParaRPr>
          </a:p>
          <a:p>
            <a:pPr algn="ctr"/>
            <a:r>
              <a:rPr lang="en-AU" sz="2000">
                <a:ea typeface="+mn-lt"/>
                <a:cs typeface="+mn-lt"/>
              </a:rPr>
              <a:t>Steve </a:t>
            </a:r>
            <a:r>
              <a:rPr lang="en-AU" sz="2000" err="1">
                <a:ea typeface="+mn-lt"/>
                <a:cs typeface="+mn-lt"/>
              </a:rPr>
              <a:t>Bosnakis</a:t>
            </a:r>
            <a:endParaRPr lang="en-AU" sz="2000">
              <a:ea typeface="+mn-lt"/>
              <a:cs typeface="+mn-lt"/>
            </a:endParaRPr>
          </a:p>
          <a:p>
            <a:pPr algn="ctr"/>
            <a:r>
              <a:rPr lang="en-AU" sz="2000">
                <a:ea typeface="+mn-lt"/>
                <a:cs typeface="+mn-lt"/>
              </a:rPr>
              <a:t>Amir </a:t>
            </a:r>
            <a:r>
              <a:rPr lang="en-AU" sz="2000" err="1">
                <a:ea typeface="+mn-lt"/>
                <a:cs typeface="+mn-lt"/>
              </a:rPr>
              <a:t>Zolfaghar</a:t>
            </a:r>
            <a:endParaRPr lang="en-AU" sz="2000">
              <a:ea typeface="+mn-lt"/>
              <a:cs typeface="+mn-lt"/>
            </a:endParaRPr>
          </a:p>
          <a:p>
            <a:pPr algn="ctr"/>
            <a:r>
              <a:rPr lang="en-AU" sz="2000" err="1">
                <a:ea typeface="+mn-lt"/>
                <a:cs typeface="+mn-lt"/>
              </a:rPr>
              <a:t>Uditha</a:t>
            </a:r>
            <a:r>
              <a:rPr lang="en-AU" sz="2000">
                <a:ea typeface="+mn-lt"/>
                <a:cs typeface="+mn-lt"/>
              </a:rPr>
              <a:t> </a:t>
            </a:r>
            <a:r>
              <a:rPr lang="en-AU" sz="2000" err="1">
                <a:ea typeface="+mn-lt"/>
                <a:cs typeface="+mn-lt"/>
              </a:rPr>
              <a:t>Rajasekara</a:t>
            </a:r>
            <a:endParaRPr lang="en-AU" sz="2000">
              <a:ea typeface="+mn-lt"/>
              <a:cs typeface="+mn-lt"/>
            </a:endParaRPr>
          </a:p>
          <a:p>
            <a:pPr algn="ctr"/>
            <a:r>
              <a:rPr lang="en-AU" sz="2000">
                <a:ea typeface="+mn-lt"/>
                <a:cs typeface="+mn-lt"/>
              </a:rPr>
              <a:t>Leora </a:t>
            </a:r>
            <a:r>
              <a:rPr lang="en-AU" sz="2000" err="1">
                <a:ea typeface="+mn-lt"/>
                <a:cs typeface="+mn-lt"/>
              </a:rPr>
              <a:t>S’Douza</a:t>
            </a:r>
            <a:endParaRPr lang="en-AU" sz="2000">
              <a:ea typeface="+mn-lt"/>
              <a:cs typeface="+mn-lt"/>
            </a:endParaRPr>
          </a:p>
          <a:p>
            <a:pPr algn="ctr"/>
            <a:r>
              <a:rPr lang="en-AU" sz="2000">
                <a:ea typeface="+mn-lt"/>
                <a:cs typeface="+mn-lt"/>
              </a:rPr>
              <a:t>Sarah </a:t>
            </a:r>
            <a:r>
              <a:rPr lang="en-AU" sz="2000" err="1">
                <a:ea typeface="+mn-lt"/>
                <a:cs typeface="+mn-lt"/>
              </a:rPr>
              <a:t>Batge</a:t>
            </a:r>
            <a:endParaRPr lang="en-AU" sz="2000">
              <a:ea typeface="+mn-lt"/>
              <a:cs typeface="+mn-lt"/>
            </a:endParaRPr>
          </a:p>
          <a:p>
            <a:pPr algn="ctr"/>
            <a:r>
              <a:rPr lang="en-AU" sz="2000">
                <a:ea typeface="+mn-lt"/>
                <a:cs typeface="+mn-lt"/>
              </a:rPr>
              <a:t>Abigail Blanca Pena</a:t>
            </a:r>
          </a:p>
          <a:p>
            <a:pPr algn="ctr"/>
            <a:r>
              <a:rPr lang="en-AU" sz="2000">
                <a:ea typeface="+mn-lt"/>
                <a:cs typeface="+mn-lt"/>
              </a:rPr>
              <a:t>Diego Beltran Barragan</a:t>
            </a:r>
          </a:p>
          <a:p>
            <a:pPr algn="ctr"/>
            <a:r>
              <a:rPr lang="en-AU" sz="2000" err="1">
                <a:ea typeface="+mn-lt"/>
                <a:cs typeface="+mn-lt"/>
              </a:rPr>
              <a:t>Muruganantham</a:t>
            </a:r>
            <a:r>
              <a:rPr lang="en-AU" sz="2000">
                <a:ea typeface="+mn-lt"/>
                <a:cs typeface="+mn-lt"/>
              </a:rPr>
              <a:t> Ravichandran</a:t>
            </a:r>
          </a:p>
          <a:p>
            <a:pPr algn="ctr"/>
            <a:r>
              <a:rPr lang="en-AU" sz="2000">
                <a:ea typeface="+mn-lt"/>
                <a:cs typeface="+mn-lt"/>
              </a:rPr>
              <a:t>Shalini Alexander</a:t>
            </a:r>
          </a:p>
          <a:p>
            <a:pPr algn="ctr"/>
            <a:r>
              <a:rPr lang="en-AU" sz="2000" err="1">
                <a:ea typeface="+mn-lt"/>
                <a:cs typeface="+mn-lt"/>
              </a:rPr>
              <a:t>Liancheng</a:t>
            </a:r>
            <a:r>
              <a:rPr lang="en-AU" sz="2000">
                <a:ea typeface="+mn-lt"/>
                <a:cs typeface="+mn-lt"/>
              </a:rPr>
              <a:t> Li</a:t>
            </a:r>
          </a:p>
          <a:p>
            <a:pPr algn="ctr"/>
            <a:r>
              <a:rPr lang="en-AU" sz="2000" err="1">
                <a:ea typeface="+mn-lt"/>
                <a:cs typeface="+mn-lt"/>
              </a:rPr>
              <a:t>Aviral</a:t>
            </a:r>
            <a:r>
              <a:rPr lang="en-AU" sz="2000">
                <a:ea typeface="+mn-lt"/>
                <a:cs typeface="+mn-lt"/>
              </a:rPr>
              <a:t> Singh</a:t>
            </a:r>
          </a:p>
          <a:p>
            <a:pPr algn="ctr"/>
            <a:r>
              <a:rPr lang="en-AU" sz="2000" err="1">
                <a:ea typeface="+mn-lt"/>
                <a:cs typeface="+mn-lt"/>
              </a:rPr>
              <a:t>Uchral</a:t>
            </a:r>
            <a:r>
              <a:rPr lang="en-AU" sz="2000">
                <a:ea typeface="+mn-lt"/>
                <a:cs typeface="+mn-lt"/>
              </a:rPr>
              <a:t> </a:t>
            </a:r>
            <a:r>
              <a:rPr lang="en-AU" sz="2000" err="1">
                <a:ea typeface="+mn-lt"/>
                <a:cs typeface="+mn-lt"/>
              </a:rPr>
              <a:t>Erdene</a:t>
            </a:r>
            <a:endParaRPr lang="en-US" sz="2000">
              <a:cs typeface="Calibri"/>
            </a:endParaRPr>
          </a:p>
        </p:txBody>
      </p:sp>
      <p:pic>
        <p:nvPicPr>
          <p:cNvPr id="4" name="Picture 3" descr="Text&#10;&#10;Description automatically generated">
            <a:extLst>
              <a:ext uri="{FF2B5EF4-FFF2-40B4-BE49-F238E27FC236}">
                <a16:creationId xmlns:a16="http://schemas.microsoft.com/office/drawing/2014/main" id="{99E5D592-D02B-F17C-F939-7AE42C909AEC}"/>
              </a:ext>
            </a:extLst>
          </p:cNvPr>
          <p:cNvPicPr>
            <a:picLocks noChangeAspect="1"/>
          </p:cNvPicPr>
          <p:nvPr/>
        </p:nvPicPr>
        <p:blipFill>
          <a:blip r:embed="rId3"/>
          <a:stretch>
            <a:fillRect/>
          </a:stretch>
        </p:blipFill>
        <p:spPr>
          <a:xfrm>
            <a:off x="38450" y="10864"/>
            <a:ext cx="3265190" cy="1168595"/>
          </a:xfrm>
          <a:prstGeom prst="rect">
            <a:avLst/>
          </a:prstGeom>
        </p:spPr>
      </p:pic>
    </p:spTree>
    <p:extLst>
      <p:ext uri="{BB962C8B-B14F-4D97-AF65-F5344CB8AC3E}">
        <p14:creationId xmlns:p14="http://schemas.microsoft.com/office/powerpoint/2010/main" val="485888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5012F-508D-72BC-DC37-411D93E7CDC2}"/>
              </a:ext>
            </a:extLst>
          </p:cNvPr>
          <p:cNvSpPr>
            <a:spLocks noGrp="1"/>
          </p:cNvSpPr>
          <p:nvPr>
            <p:ph idx="1"/>
          </p:nvPr>
        </p:nvSpPr>
        <p:spPr>
          <a:xfrm>
            <a:off x="839570" y="1357085"/>
            <a:ext cx="4835162" cy="4576990"/>
          </a:xfrm>
        </p:spPr>
        <p:txBody>
          <a:bodyPr/>
          <a:lstStyle/>
          <a:p>
            <a:r>
              <a:rPr lang="en-NZ" b="1" dirty="0">
                <a:solidFill>
                  <a:schemeClr val="accent1"/>
                </a:solidFill>
              </a:rPr>
              <a:t>Characteristics</a:t>
            </a:r>
          </a:p>
          <a:p>
            <a:pPr marL="342900" indent="-342900">
              <a:buFont typeface="Arial" panose="020B0604020202020204" pitchFamily="34" charset="0"/>
              <a:buChar char="•"/>
            </a:pPr>
            <a:r>
              <a:rPr lang="en-NZ" sz="2200" dirty="0"/>
              <a:t>Each interaction is usually an expression of negativity;</a:t>
            </a:r>
          </a:p>
          <a:p>
            <a:pPr marL="800009" lvl="1" indent="-342900">
              <a:buFont typeface="Arial" panose="020B0604020202020204" pitchFamily="34" charset="0"/>
              <a:buChar char="•"/>
            </a:pPr>
            <a:r>
              <a:rPr lang="en-NZ" sz="1800" dirty="0"/>
              <a:t>Raises valid points, but just not in the best way.</a:t>
            </a:r>
          </a:p>
          <a:p>
            <a:pPr marL="342900" indent="-342900">
              <a:buFont typeface="Arial" panose="020B0604020202020204" pitchFamily="34" charset="0"/>
              <a:buChar char="•"/>
            </a:pPr>
            <a:r>
              <a:rPr lang="en-NZ" sz="2200" dirty="0"/>
              <a:t>Often appears stressed.</a:t>
            </a:r>
          </a:p>
          <a:p>
            <a:pPr marL="342900" indent="-342900">
              <a:buFont typeface="Arial" panose="020B0604020202020204" pitchFamily="34" charset="0"/>
              <a:buChar char="•"/>
            </a:pPr>
            <a:r>
              <a:rPr lang="en-NZ" sz="2200" dirty="0"/>
              <a:t>Not familiar with the uncertainty of projects.</a:t>
            </a:r>
          </a:p>
          <a:p>
            <a:pPr marL="342900" indent="-342900">
              <a:buFont typeface="Arial" panose="020B0604020202020204" pitchFamily="34" charset="0"/>
              <a:buChar char="•"/>
            </a:pPr>
            <a:r>
              <a:rPr lang="en-NZ" sz="2200" dirty="0"/>
              <a:t>Focused on the past, when things were stable.</a:t>
            </a:r>
          </a:p>
          <a:p>
            <a:pPr marL="342900" indent="-342900">
              <a:buFont typeface="Arial" panose="020B0604020202020204" pitchFamily="34" charset="0"/>
              <a:buChar char="•"/>
            </a:pPr>
            <a:r>
              <a:rPr lang="en-NZ" sz="2200" dirty="0"/>
              <a:t>Never completes any of the assigned tasks on time.</a:t>
            </a:r>
          </a:p>
          <a:p>
            <a:pPr marL="342900" indent="-342900">
              <a:buFont typeface="Arial" panose="020B0604020202020204" pitchFamily="34" charset="0"/>
              <a:buChar char="•"/>
            </a:pPr>
            <a:endParaRPr lang="en-NZ" sz="1800" dirty="0"/>
          </a:p>
          <a:p>
            <a:pPr marL="342900" indent="-342900">
              <a:buFont typeface="Arial" panose="020B0604020202020204" pitchFamily="34" charset="0"/>
              <a:buChar char="•"/>
            </a:pPr>
            <a:endParaRPr lang="en-NZ" sz="1800" dirty="0"/>
          </a:p>
          <a:p>
            <a:pPr marL="342900" indent="-342900">
              <a:buFont typeface="Arial" panose="020B0604020202020204" pitchFamily="34" charset="0"/>
              <a:buChar char="•"/>
            </a:pPr>
            <a:endParaRPr lang="en-NZ" dirty="0"/>
          </a:p>
        </p:txBody>
      </p:sp>
      <p:sp>
        <p:nvSpPr>
          <p:cNvPr id="3" name="Title 2">
            <a:extLst>
              <a:ext uri="{FF2B5EF4-FFF2-40B4-BE49-F238E27FC236}">
                <a16:creationId xmlns:a16="http://schemas.microsoft.com/office/drawing/2014/main" id="{9FA323BD-A46B-6A0F-940D-64C680566943}"/>
              </a:ext>
            </a:extLst>
          </p:cNvPr>
          <p:cNvSpPr>
            <a:spLocks noGrp="1"/>
          </p:cNvSpPr>
          <p:nvPr>
            <p:ph type="title"/>
          </p:nvPr>
        </p:nvSpPr>
        <p:spPr/>
        <p:txBody>
          <a:bodyPr>
            <a:normAutofit fontScale="90000"/>
          </a:bodyPr>
          <a:lstStyle/>
          <a:p>
            <a:r>
              <a:rPr lang="en-NZ" dirty="0"/>
              <a:t>The SME who never has anything positive to say!</a:t>
            </a:r>
          </a:p>
        </p:txBody>
      </p:sp>
      <p:sp>
        <p:nvSpPr>
          <p:cNvPr id="4" name="Content Placeholder 1">
            <a:extLst>
              <a:ext uri="{FF2B5EF4-FFF2-40B4-BE49-F238E27FC236}">
                <a16:creationId xmlns:a16="http://schemas.microsoft.com/office/drawing/2014/main" id="{59ED671D-5737-7436-EAB9-D1FDBC74E034}"/>
              </a:ext>
            </a:extLst>
          </p:cNvPr>
          <p:cNvSpPr txBox="1">
            <a:spLocks/>
          </p:cNvSpPr>
          <p:nvPr/>
        </p:nvSpPr>
        <p:spPr>
          <a:xfrm>
            <a:off x="6923774" y="1356011"/>
            <a:ext cx="4835162" cy="4587589"/>
          </a:xfrm>
          <a:prstGeom prst="rect">
            <a:avLst/>
          </a:prstGeom>
        </p:spPr>
        <p:txBody>
          <a:bodyPr vert="horz" lIns="91422" tIns="45711" rIns="91422" bIns="45711" rtlCol="0">
            <a:normAutofit lnSpcReduction="10000"/>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n-l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n-l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n-l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n-l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n-l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217">
              <a:spcBef>
                <a:spcPts val="1000"/>
              </a:spcBef>
            </a:pPr>
            <a:r>
              <a:rPr lang="en-NZ" sz="2400" b="1" dirty="0">
                <a:solidFill>
                  <a:srgbClr val="D90E81"/>
                </a:solidFill>
                <a:latin typeface="Roboto Light"/>
              </a:rPr>
              <a:t>Authentic Leadership Approach</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Setup regular calls with them and their team.</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Share the overall project vision, progress to date, and the immediate next steps.</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Acknowledge the current issues;</a:t>
            </a:r>
          </a:p>
          <a:p>
            <a:pPr marL="800009" lvl="1" indent="-342900" defTabSz="914217">
              <a:spcBef>
                <a:spcPts val="500"/>
              </a:spcBef>
              <a:buFont typeface="Arial" panose="020B0604020202020204" pitchFamily="34" charset="0"/>
              <a:buChar char="•"/>
            </a:pPr>
            <a:r>
              <a:rPr lang="en-NZ" sz="1800" dirty="0">
                <a:solidFill>
                  <a:srgbClr val="000000"/>
                </a:solidFill>
                <a:latin typeface="Roboto Light"/>
              </a:rPr>
              <a:t>Ask them to prioritise.</a:t>
            </a:r>
          </a:p>
          <a:p>
            <a:pPr marL="342900" indent="-342900" defTabSz="914217">
              <a:lnSpc>
                <a:spcPct val="100000"/>
              </a:lnSpc>
              <a:spcBef>
                <a:spcPts val="1000"/>
              </a:spcBef>
              <a:buFont typeface="Arial" panose="020B0604020202020204" pitchFamily="34" charset="0"/>
              <a:buChar char="•"/>
            </a:pPr>
            <a:r>
              <a:rPr lang="en-NZ" sz="2200" dirty="0">
                <a:solidFill>
                  <a:srgbClr val="000000"/>
                </a:solidFill>
                <a:latin typeface="Roboto Light"/>
              </a:rPr>
              <a:t>Understand what their key business milestones are;</a:t>
            </a:r>
          </a:p>
          <a:p>
            <a:pPr marL="800009" lvl="1" indent="-342900" defTabSz="914217">
              <a:spcBef>
                <a:spcPts val="500"/>
              </a:spcBef>
              <a:buFont typeface="Arial" panose="020B0604020202020204" pitchFamily="34" charset="0"/>
              <a:buChar char="•"/>
            </a:pPr>
            <a:r>
              <a:rPr lang="en-NZ" sz="1800" dirty="0">
                <a:solidFill>
                  <a:srgbClr val="000000"/>
                </a:solidFill>
                <a:latin typeface="Roboto Light"/>
              </a:rPr>
              <a:t>What has to be operational by when.</a:t>
            </a:r>
          </a:p>
          <a:p>
            <a:pPr marL="800009" lvl="1" indent="-342900" defTabSz="914217">
              <a:spcBef>
                <a:spcPts val="500"/>
              </a:spcBef>
              <a:buFont typeface="Arial" panose="020B0604020202020204" pitchFamily="34" charset="0"/>
              <a:buChar char="•"/>
            </a:pPr>
            <a:r>
              <a:rPr lang="en-NZ" sz="1800" dirty="0">
                <a:solidFill>
                  <a:srgbClr val="000000"/>
                </a:solidFill>
                <a:latin typeface="Roboto Light"/>
              </a:rPr>
              <a:t>Can you work on a backup/contingency plan?</a:t>
            </a:r>
          </a:p>
          <a:p>
            <a:pPr marL="342900" indent="-342900" defTabSz="914217">
              <a:spcBef>
                <a:spcPts val="1000"/>
              </a:spcBef>
              <a:buFont typeface="Arial" panose="020B0604020202020204" pitchFamily="34" charset="0"/>
              <a:buChar char="•"/>
            </a:pPr>
            <a:endParaRPr lang="en-NZ" sz="2400" dirty="0">
              <a:solidFill>
                <a:srgbClr val="000000"/>
              </a:solidFill>
              <a:latin typeface="Roboto Light"/>
            </a:endParaRPr>
          </a:p>
        </p:txBody>
      </p:sp>
      <p:pic>
        <p:nvPicPr>
          <p:cNvPr id="6" name="Picture 5" descr="A picture containing person, person, indoor&#10;&#10;Description automatically generated">
            <a:extLst>
              <a:ext uri="{FF2B5EF4-FFF2-40B4-BE49-F238E27FC236}">
                <a16:creationId xmlns:a16="http://schemas.microsoft.com/office/drawing/2014/main" id="{FB456A4D-D22D-9B61-AADF-B060661DE94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923773" y="1245143"/>
            <a:ext cx="4835162" cy="43677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98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5012F-508D-72BC-DC37-411D93E7CDC2}"/>
              </a:ext>
            </a:extLst>
          </p:cNvPr>
          <p:cNvSpPr>
            <a:spLocks noGrp="1"/>
          </p:cNvSpPr>
          <p:nvPr>
            <p:ph idx="1"/>
          </p:nvPr>
        </p:nvSpPr>
        <p:spPr>
          <a:xfrm>
            <a:off x="839570" y="1357085"/>
            <a:ext cx="4835162" cy="4576990"/>
          </a:xfrm>
        </p:spPr>
        <p:txBody>
          <a:bodyPr/>
          <a:lstStyle/>
          <a:p>
            <a:r>
              <a:rPr lang="en-NZ" b="1" dirty="0">
                <a:solidFill>
                  <a:schemeClr val="accent1"/>
                </a:solidFill>
              </a:rPr>
              <a:t>Characteristics</a:t>
            </a:r>
          </a:p>
          <a:p>
            <a:pPr marL="342900" indent="-342900">
              <a:buFont typeface="Arial" panose="020B0604020202020204" pitchFamily="34" charset="0"/>
              <a:buChar char="•"/>
            </a:pPr>
            <a:r>
              <a:rPr lang="en-NZ" sz="2200" dirty="0"/>
              <a:t>High IQ, Low EQ</a:t>
            </a:r>
          </a:p>
          <a:p>
            <a:pPr marL="342900" indent="-342900">
              <a:buFont typeface="Arial" panose="020B0604020202020204" pitchFamily="34" charset="0"/>
              <a:buChar char="•"/>
            </a:pPr>
            <a:r>
              <a:rPr lang="en-NZ" sz="2200" dirty="0"/>
              <a:t>Talks a million miles an hour.</a:t>
            </a:r>
          </a:p>
          <a:p>
            <a:pPr marL="342900" indent="-342900">
              <a:buFont typeface="Arial" panose="020B0604020202020204" pitchFamily="34" charset="0"/>
              <a:buChar char="•"/>
            </a:pPr>
            <a:r>
              <a:rPr lang="en-NZ" sz="2200" dirty="0"/>
              <a:t>Use jargon which we have little understanding of.</a:t>
            </a:r>
          </a:p>
          <a:p>
            <a:pPr marL="342900" indent="-342900">
              <a:buFont typeface="Arial" panose="020B0604020202020204" pitchFamily="34" charset="0"/>
              <a:buChar char="•"/>
            </a:pPr>
            <a:r>
              <a:rPr lang="en-NZ" sz="2200" dirty="0"/>
              <a:t>Sends really long emails that no one reads.</a:t>
            </a:r>
          </a:p>
          <a:p>
            <a:pPr marL="342900" indent="-342900">
              <a:buFont typeface="Arial" panose="020B0604020202020204" pitchFamily="34" charset="0"/>
              <a:buChar char="•"/>
            </a:pPr>
            <a:r>
              <a:rPr lang="en-NZ" sz="2200" dirty="0"/>
              <a:t>Seems to make things more complicated than what they need to be.</a:t>
            </a:r>
          </a:p>
          <a:p>
            <a:pPr marL="342900" indent="-342900">
              <a:buFont typeface="Arial" panose="020B0604020202020204" pitchFamily="34" charset="0"/>
              <a:buChar char="•"/>
            </a:pPr>
            <a:endParaRPr lang="en-NZ" sz="2200" dirty="0"/>
          </a:p>
          <a:p>
            <a:pPr marL="342900" indent="-342900">
              <a:buFont typeface="Arial" panose="020B0604020202020204" pitchFamily="34" charset="0"/>
              <a:buChar char="•"/>
            </a:pPr>
            <a:endParaRPr lang="en-NZ" sz="2200" dirty="0"/>
          </a:p>
          <a:p>
            <a:pPr marL="342900" indent="-342900">
              <a:buFont typeface="Arial" panose="020B0604020202020204" pitchFamily="34" charset="0"/>
              <a:buChar char="•"/>
            </a:pPr>
            <a:endParaRPr lang="en-NZ" sz="1800" dirty="0"/>
          </a:p>
          <a:p>
            <a:pPr marL="342900" indent="-342900">
              <a:buFont typeface="Arial" panose="020B0604020202020204" pitchFamily="34" charset="0"/>
              <a:buChar char="•"/>
            </a:pPr>
            <a:endParaRPr lang="en-NZ" sz="1800" dirty="0"/>
          </a:p>
          <a:p>
            <a:pPr marL="342900" indent="-342900">
              <a:buFont typeface="Arial" panose="020B0604020202020204" pitchFamily="34" charset="0"/>
              <a:buChar char="•"/>
            </a:pPr>
            <a:endParaRPr lang="en-NZ" dirty="0"/>
          </a:p>
        </p:txBody>
      </p:sp>
      <p:sp>
        <p:nvSpPr>
          <p:cNvPr id="3" name="Title 2">
            <a:extLst>
              <a:ext uri="{FF2B5EF4-FFF2-40B4-BE49-F238E27FC236}">
                <a16:creationId xmlns:a16="http://schemas.microsoft.com/office/drawing/2014/main" id="{9FA323BD-A46B-6A0F-940D-64C680566943}"/>
              </a:ext>
            </a:extLst>
          </p:cNvPr>
          <p:cNvSpPr>
            <a:spLocks noGrp="1"/>
          </p:cNvSpPr>
          <p:nvPr>
            <p:ph type="title"/>
          </p:nvPr>
        </p:nvSpPr>
        <p:spPr/>
        <p:txBody>
          <a:bodyPr>
            <a:normAutofit fontScale="90000"/>
          </a:bodyPr>
          <a:lstStyle/>
          <a:p>
            <a:r>
              <a:rPr lang="en-NZ" dirty="0"/>
              <a:t>The Technical Specialist who leaves us confused</a:t>
            </a:r>
          </a:p>
        </p:txBody>
      </p:sp>
      <p:sp>
        <p:nvSpPr>
          <p:cNvPr id="4" name="Content Placeholder 1">
            <a:extLst>
              <a:ext uri="{FF2B5EF4-FFF2-40B4-BE49-F238E27FC236}">
                <a16:creationId xmlns:a16="http://schemas.microsoft.com/office/drawing/2014/main" id="{59ED671D-5737-7436-EAB9-D1FDBC74E034}"/>
              </a:ext>
            </a:extLst>
          </p:cNvPr>
          <p:cNvSpPr txBox="1">
            <a:spLocks/>
          </p:cNvSpPr>
          <p:nvPr/>
        </p:nvSpPr>
        <p:spPr>
          <a:xfrm>
            <a:off x="6923774" y="1356011"/>
            <a:ext cx="4835162" cy="4576990"/>
          </a:xfrm>
          <a:prstGeom prst="rect">
            <a:avLst/>
          </a:prstGeom>
        </p:spPr>
        <p:txBody>
          <a:bodyPr vert="horz" lIns="91422" tIns="45711" rIns="91422" bIns="45711" rtlCol="0">
            <a:normAutofit lnSpcReduction="10000"/>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n-l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n-l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n-l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n-l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n-l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217">
              <a:spcBef>
                <a:spcPts val="1000"/>
              </a:spcBef>
            </a:pPr>
            <a:r>
              <a:rPr lang="en-NZ" sz="2400" b="1" dirty="0">
                <a:solidFill>
                  <a:srgbClr val="D90E81"/>
                </a:solidFill>
                <a:latin typeface="Roboto Light"/>
              </a:rPr>
              <a:t>Authentic Leadership Approach</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Ask them to explain the business purpose/risk;</a:t>
            </a:r>
          </a:p>
          <a:p>
            <a:pPr marL="800009" lvl="1" indent="-342900" defTabSz="914217">
              <a:spcBef>
                <a:spcPts val="500"/>
              </a:spcBef>
              <a:buFont typeface="Arial" panose="020B0604020202020204" pitchFamily="34" charset="0"/>
              <a:buChar char="•"/>
            </a:pPr>
            <a:r>
              <a:rPr lang="en-NZ" sz="1800" dirty="0">
                <a:solidFill>
                  <a:srgbClr val="000000"/>
                </a:solidFill>
                <a:latin typeface="Roboto Light"/>
              </a:rPr>
              <a:t>Repeat it back to confirm your understanding</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White board concepts.</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Find out who they need to work with and when.</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Don’t try to fake your knowledge;</a:t>
            </a:r>
          </a:p>
          <a:p>
            <a:pPr marL="800009" lvl="1" indent="-342900" defTabSz="914217">
              <a:spcBef>
                <a:spcPts val="500"/>
              </a:spcBef>
              <a:buFont typeface="Arial" panose="020B0604020202020204" pitchFamily="34" charset="0"/>
              <a:buChar char="•"/>
            </a:pPr>
            <a:r>
              <a:rPr lang="en-NZ" sz="1800" dirty="0">
                <a:solidFill>
                  <a:srgbClr val="000000"/>
                </a:solidFill>
                <a:latin typeface="Roboto Light"/>
              </a:rPr>
              <a:t>Be honest and explain that you don’t understand, but you really want to.</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Don’t talk on their behalf in meetings.</a:t>
            </a:r>
          </a:p>
          <a:p>
            <a:pPr marL="342900" indent="-342900" defTabSz="914217">
              <a:spcBef>
                <a:spcPts val="1000"/>
              </a:spcBef>
              <a:buFont typeface="Arial" panose="020B0604020202020204" pitchFamily="34" charset="0"/>
              <a:buChar char="•"/>
            </a:pPr>
            <a:endParaRPr lang="en-NZ" sz="2400" dirty="0">
              <a:solidFill>
                <a:srgbClr val="000000"/>
              </a:solidFill>
              <a:latin typeface="Roboto Light"/>
            </a:endParaRPr>
          </a:p>
        </p:txBody>
      </p:sp>
      <p:pic>
        <p:nvPicPr>
          <p:cNvPr id="6" name="Picture 5" descr="A person sitting at a desk with a computer&#10;&#10;Description automatically generated with low confidence">
            <a:extLst>
              <a:ext uri="{FF2B5EF4-FFF2-40B4-BE49-F238E27FC236}">
                <a16:creationId xmlns:a16="http://schemas.microsoft.com/office/drawing/2014/main" id="{89AFC028-5F12-6231-8767-5893090B739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23774" y="1139780"/>
            <a:ext cx="4578440" cy="4578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23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5012F-508D-72BC-DC37-411D93E7CDC2}"/>
              </a:ext>
            </a:extLst>
          </p:cNvPr>
          <p:cNvSpPr>
            <a:spLocks noGrp="1"/>
          </p:cNvSpPr>
          <p:nvPr>
            <p:ph idx="1"/>
          </p:nvPr>
        </p:nvSpPr>
        <p:spPr>
          <a:xfrm>
            <a:off x="839570" y="1357085"/>
            <a:ext cx="4835162" cy="4576990"/>
          </a:xfrm>
        </p:spPr>
        <p:txBody>
          <a:bodyPr/>
          <a:lstStyle/>
          <a:p>
            <a:r>
              <a:rPr lang="en-NZ" b="1" dirty="0">
                <a:solidFill>
                  <a:schemeClr val="accent1"/>
                </a:solidFill>
              </a:rPr>
              <a:t>Characteristics</a:t>
            </a:r>
          </a:p>
          <a:p>
            <a:pPr marL="342900" indent="-342900">
              <a:buFont typeface="Arial" panose="020B0604020202020204" pitchFamily="34" charset="0"/>
              <a:buChar char="•"/>
            </a:pPr>
            <a:r>
              <a:rPr lang="en-NZ" sz="2200" dirty="0"/>
              <a:t>Is/looks stressed.</a:t>
            </a:r>
          </a:p>
          <a:p>
            <a:pPr marL="342900" indent="-342900">
              <a:buFont typeface="Arial" panose="020B0604020202020204" pitchFamily="34" charset="0"/>
              <a:buChar char="•"/>
            </a:pPr>
            <a:r>
              <a:rPr lang="en-NZ" sz="2200" dirty="0"/>
              <a:t>Doesn’t contribute often, but when they do, there is good reason for it.</a:t>
            </a:r>
          </a:p>
          <a:p>
            <a:pPr marL="342900" indent="-342900">
              <a:buFont typeface="Arial" panose="020B0604020202020204" pitchFamily="34" charset="0"/>
              <a:buChar char="•"/>
            </a:pPr>
            <a:r>
              <a:rPr lang="en-NZ" sz="2200" dirty="0"/>
              <a:t>Struggles with too many open tasks.</a:t>
            </a:r>
          </a:p>
          <a:p>
            <a:pPr marL="342900" indent="-342900">
              <a:buFont typeface="Arial" panose="020B0604020202020204" pitchFamily="34" charset="0"/>
              <a:buChar char="•"/>
            </a:pPr>
            <a:r>
              <a:rPr lang="en-NZ" sz="2200" dirty="0"/>
              <a:t>Likes to have plenty of notice, plans clearly laid out.</a:t>
            </a:r>
          </a:p>
          <a:p>
            <a:pPr marL="342900" indent="-342900">
              <a:buFont typeface="Arial" panose="020B0604020202020204" pitchFamily="34" charset="0"/>
              <a:buChar char="•"/>
            </a:pPr>
            <a:r>
              <a:rPr lang="en-NZ" sz="2200" dirty="0"/>
              <a:t>Delivers quality output, that you know you can rely on.</a:t>
            </a:r>
          </a:p>
          <a:p>
            <a:pPr marL="342900" indent="-342900">
              <a:buFont typeface="Arial" panose="020B0604020202020204" pitchFamily="34" charset="0"/>
              <a:buChar char="•"/>
            </a:pPr>
            <a:endParaRPr lang="en-NZ" sz="2200" dirty="0"/>
          </a:p>
          <a:p>
            <a:pPr marL="342900" indent="-342900">
              <a:buFont typeface="Arial" panose="020B0604020202020204" pitchFamily="34" charset="0"/>
              <a:buChar char="•"/>
            </a:pPr>
            <a:endParaRPr lang="en-NZ" sz="2200" dirty="0"/>
          </a:p>
          <a:p>
            <a:pPr marL="342900" indent="-342900">
              <a:buFont typeface="Arial" panose="020B0604020202020204" pitchFamily="34" charset="0"/>
              <a:buChar char="•"/>
            </a:pPr>
            <a:endParaRPr lang="en-NZ" sz="1800" dirty="0"/>
          </a:p>
          <a:p>
            <a:pPr marL="342900" indent="-342900">
              <a:buFont typeface="Arial" panose="020B0604020202020204" pitchFamily="34" charset="0"/>
              <a:buChar char="•"/>
            </a:pPr>
            <a:endParaRPr lang="en-NZ" sz="1800" dirty="0"/>
          </a:p>
          <a:p>
            <a:pPr marL="342900" indent="-342900">
              <a:buFont typeface="Arial" panose="020B0604020202020204" pitchFamily="34" charset="0"/>
              <a:buChar char="•"/>
            </a:pPr>
            <a:endParaRPr lang="en-NZ" dirty="0"/>
          </a:p>
        </p:txBody>
      </p:sp>
      <p:sp>
        <p:nvSpPr>
          <p:cNvPr id="3" name="Title 2">
            <a:extLst>
              <a:ext uri="{FF2B5EF4-FFF2-40B4-BE49-F238E27FC236}">
                <a16:creationId xmlns:a16="http://schemas.microsoft.com/office/drawing/2014/main" id="{9FA323BD-A46B-6A0F-940D-64C680566943}"/>
              </a:ext>
            </a:extLst>
          </p:cNvPr>
          <p:cNvSpPr>
            <a:spLocks noGrp="1"/>
          </p:cNvSpPr>
          <p:nvPr>
            <p:ph type="title"/>
          </p:nvPr>
        </p:nvSpPr>
        <p:spPr/>
        <p:txBody>
          <a:bodyPr>
            <a:normAutofit fontScale="90000"/>
          </a:bodyPr>
          <a:lstStyle/>
          <a:p>
            <a:r>
              <a:rPr lang="en-NZ" dirty="0"/>
              <a:t>The slightly sensitive Analyst</a:t>
            </a:r>
          </a:p>
        </p:txBody>
      </p:sp>
      <p:sp>
        <p:nvSpPr>
          <p:cNvPr id="4" name="Content Placeholder 1">
            <a:extLst>
              <a:ext uri="{FF2B5EF4-FFF2-40B4-BE49-F238E27FC236}">
                <a16:creationId xmlns:a16="http://schemas.microsoft.com/office/drawing/2014/main" id="{59ED671D-5737-7436-EAB9-D1FDBC74E034}"/>
              </a:ext>
            </a:extLst>
          </p:cNvPr>
          <p:cNvSpPr txBox="1">
            <a:spLocks/>
          </p:cNvSpPr>
          <p:nvPr/>
        </p:nvSpPr>
        <p:spPr>
          <a:xfrm>
            <a:off x="6923774" y="1356011"/>
            <a:ext cx="4835162" cy="4576990"/>
          </a:xfrm>
          <a:prstGeom prst="rect">
            <a:avLst/>
          </a:prstGeom>
        </p:spPr>
        <p:txBody>
          <a:bodyPr vert="horz" lIns="91422" tIns="45711" rIns="91422" bIns="45711" rtlCol="0">
            <a:norm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n-l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n-l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n-l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n-l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n-l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217">
              <a:spcBef>
                <a:spcPts val="1000"/>
              </a:spcBef>
            </a:pPr>
            <a:r>
              <a:rPr lang="en-NZ" sz="2400" b="1" dirty="0">
                <a:solidFill>
                  <a:srgbClr val="D90E81"/>
                </a:solidFill>
                <a:latin typeface="Roboto Light"/>
              </a:rPr>
              <a:t>Authentic Leadership Approach</a:t>
            </a:r>
          </a:p>
          <a:p>
            <a:pPr marL="342900" indent="-342900" defTabSz="914217">
              <a:spcBef>
                <a:spcPts val="1000"/>
              </a:spcBef>
              <a:buFont typeface="Arial" panose="020B0604020202020204" pitchFamily="34" charset="0"/>
              <a:buChar char="•"/>
            </a:pPr>
            <a:r>
              <a:rPr lang="en-NZ" sz="2200" dirty="0">
                <a:solidFill>
                  <a:srgbClr val="000000"/>
                </a:solidFill>
                <a:latin typeface="Roboto Light"/>
              </a:rPr>
              <a:t>Show heart/compassion.</a:t>
            </a:r>
          </a:p>
          <a:p>
            <a:pPr marL="342900" indent="-342900" defTabSz="914217">
              <a:spcBef>
                <a:spcPts val="1000"/>
              </a:spcBef>
              <a:buFont typeface="Arial" panose="020B0604020202020204" pitchFamily="34" charset="0"/>
              <a:buChar char="•"/>
            </a:pPr>
            <a:r>
              <a:rPr lang="en-US" sz="2200" dirty="0">
                <a:solidFill>
                  <a:srgbClr val="000000"/>
                </a:solidFill>
                <a:latin typeface="Roboto Light"/>
              </a:rPr>
              <a:t>Check in frequently and find ways to support them.</a:t>
            </a:r>
          </a:p>
          <a:p>
            <a:pPr marL="342900" indent="-342900" defTabSz="914217">
              <a:spcBef>
                <a:spcPts val="1000"/>
              </a:spcBef>
              <a:buFont typeface="Arial" panose="020B0604020202020204" pitchFamily="34" charset="0"/>
              <a:buChar char="•"/>
            </a:pPr>
            <a:r>
              <a:rPr lang="en-US" sz="2200" dirty="0">
                <a:solidFill>
                  <a:srgbClr val="000000"/>
                </a:solidFill>
                <a:latin typeface="Roboto Light"/>
              </a:rPr>
              <a:t>Share the plan – where to next?</a:t>
            </a:r>
          </a:p>
          <a:p>
            <a:pPr marL="800009" lvl="1" indent="-342900" defTabSz="914217">
              <a:spcBef>
                <a:spcPts val="500"/>
              </a:spcBef>
              <a:buFont typeface="Arial" panose="020B0604020202020204" pitchFamily="34" charset="0"/>
              <a:buChar char="•"/>
            </a:pPr>
            <a:r>
              <a:rPr lang="en-US" sz="1800" dirty="0" err="1">
                <a:solidFill>
                  <a:srgbClr val="000000"/>
                </a:solidFill>
                <a:latin typeface="Roboto Light"/>
              </a:rPr>
              <a:t>Emphasise</a:t>
            </a:r>
            <a:r>
              <a:rPr lang="en-US" sz="1800" dirty="0">
                <a:solidFill>
                  <a:srgbClr val="000000"/>
                </a:solidFill>
                <a:latin typeface="Roboto Light"/>
              </a:rPr>
              <a:t> their workstream</a:t>
            </a:r>
          </a:p>
          <a:p>
            <a:pPr marL="342900" indent="-342900" defTabSz="914217">
              <a:spcBef>
                <a:spcPts val="1000"/>
              </a:spcBef>
              <a:buFont typeface="Arial" panose="020B0604020202020204" pitchFamily="34" charset="0"/>
              <a:buChar char="•"/>
            </a:pPr>
            <a:r>
              <a:rPr lang="en-US" sz="2200" dirty="0" err="1">
                <a:solidFill>
                  <a:srgbClr val="000000"/>
                </a:solidFill>
                <a:latin typeface="Roboto Light"/>
              </a:rPr>
              <a:t>Recognise</a:t>
            </a:r>
            <a:r>
              <a:rPr lang="en-US" sz="2200" dirty="0">
                <a:solidFill>
                  <a:srgbClr val="000000"/>
                </a:solidFill>
                <a:latin typeface="Roboto Light"/>
              </a:rPr>
              <a:t> their efforts;</a:t>
            </a:r>
          </a:p>
          <a:p>
            <a:pPr marL="800009" lvl="1" indent="-342900" defTabSz="914217">
              <a:spcBef>
                <a:spcPts val="500"/>
              </a:spcBef>
              <a:buFont typeface="Arial" panose="020B0604020202020204" pitchFamily="34" charset="0"/>
              <a:buChar char="•"/>
            </a:pPr>
            <a:r>
              <a:rPr lang="en-US" sz="1800" dirty="0">
                <a:solidFill>
                  <a:srgbClr val="000000"/>
                </a:solidFill>
                <a:latin typeface="Roboto Light"/>
              </a:rPr>
              <a:t>But ensure you work out how they would like to be recognized.</a:t>
            </a:r>
          </a:p>
          <a:p>
            <a:pPr marL="342900" indent="-342900" defTabSz="914217">
              <a:spcBef>
                <a:spcPts val="1000"/>
              </a:spcBef>
              <a:buFont typeface="Arial" panose="020B0604020202020204" pitchFamily="34" charset="0"/>
              <a:buChar char="•"/>
            </a:pPr>
            <a:endParaRPr lang="en-NZ" sz="2200" dirty="0">
              <a:solidFill>
                <a:srgbClr val="000000"/>
              </a:solidFill>
              <a:latin typeface="Roboto Light"/>
            </a:endParaRPr>
          </a:p>
          <a:p>
            <a:pPr marL="342900" indent="-342900" defTabSz="914217">
              <a:spcBef>
                <a:spcPts val="1000"/>
              </a:spcBef>
              <a:buFont typeface="Arial" panose="020B0604020202020204" pitchFamily="34" charset="0"/>
              <a:buChar char="•"/>
            </a:pPr>
            <a:endParaRPr lang="en-NZ" sz="2200" dirty="0">
              <a:solidFill>
                <a:srgbClr val="000000"/>
              </a:solidFill>
              <a:latin typeface="Roboto Light"/>
            </a:endParaRPr>
          </a:p>
          <a:p>
            <a:pPr marL="342900" indent="-342900" defTabSz="914217">
              <a:spcBef>
                <a:spcPts val="1000"/>
              </a:spcBef>
              <a:buFont typeface="Arial" panose="020B0604020202020204" pitchFamily="34" charset="0"/>
              <a:buChar char="•"/>
            </a:pPr>
            <a:endParaRPr lang="en-NZ" sz="2200" dirty="0">
              <a:solidFill>
                <a:srgbClr val="000000"/>
              </a:solidFill>
              <a:latin typeface="Roboto Light"/>
            </a:endParaRPr>
          </a:p>
          <a:p>
            <a:pPr marL="342900" indent="-342900" defTabSz="914217">
              <a:spcBef>
                <a:spcPts val="1000"/>
              </a:spcBef>
              <a:buFont typeface="Arial" panose="020B0604020202020204" pitchFamily="34" charset="0"/>
              <a:buChar char="•"/>
            </a:pPr>
            <a:endParaRPr lang="en-NZ" sz="2400" dirty="0">
              <a:solidFill>
                <a:srgbClr val="000000"/>
              </a:solidFill>
              <a:latin typeface="Roboto Light"/>
            </a:endParaRPr>
          </a:p>
        </p:txBody>
      </p:sp>
      <p:pic>
        <p:nvPicPr>
          <p:cNvPr id="6" name="Picture 5" descr="A person wearing glasses&#10;&#10;Description automatically generated with medium confidence">
            <a:extLst>
              <a:ext uri="{FF2B5EF4-FFF2-40B4-BE49-F238E27FC236}">
                <a16:creationId xmlns:a16="http://schemas.microsoft.com/office/drawing/2014/main" id="{9BE31F4C-9255-1FAA-D7DE-92C782FBF8D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312"/>
          <a:stretch/>
        </p:blipFill>
        <p:spPr>
          <a:xfrm>
            <a:off x="6923774" y="925000"/>
            <a:ext cx="4592635" cy="45769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16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66BDFE-3DE5-0C43-71A6-BCE3B574D4C4}"/>
              </a:ext>
            </a:extLst>
          </p:cNvPr>
          <p:cNvSpPr>
            <a:spLocks noGrp="1"/>
          </p:cNvSpPr>
          <p:nvPr>
            <p:ph idx="1"/>
          </p:nvPr>
        </p:nvSpPr>
        <p:spPr>
          <a:xfrm>
            <a:off x="4901999" y="1357085"/>
            <a:ext cx="6450432" cy="4576990"/>
          </a:xfrm>
        </p:spPr>
        <p:txBody>
          <a:bodyPr>
            <a:normAutofit fontScale="92500" lnSpcReduction="20000"/>
          </a:bodyPr>
          <a:lstStyle/>
          <a:p>
            <a:r>
              <a:rPr lang="en-NZ" i="1" dirty="0">
                <a:solidFill>
                  <a:schemeClr val="accent1"/>
                </a:solidFill>
              </a:rPr>
              <a:t>“I’ve got to learn about this team, the people, understand its strengths and weaknesses and that is what I set about the next six months doing. Just looking and listening, talking to people, getting to know and understand the business.”</a:t>
            </a:r>
          </a:p>
          <a:p>
            <a:endParaRPr lang="en-NZ" dirty="0"/>
          </a:p>
          <a:p>
            <a:r>
              <a:rPr lang="en-NZ" dirty="0"/>
              <a:t>You’ve got to;</a:t>
            </a:r>
          </a:p>
          <a:p>
            <a:pPr marL="342900" indent="-342900">
              <a:buFont typeface="Arial" panose="020B0604020202020204" pitchFamily="34" charset="0"/>
              <a:buChar char="•"/>
            </a:pPr>
            <a:r>
              <a:rPr lang="en-NZ" dirty="0"/>
              <a:t>Surround yourself with the </a:t>
            </a:r>
            <a:r>
              <a:rPr lang="en-NZ" dirty="0">
                <a:solidFill>
                  <a:schemeClr val="accent2"/>
                </a:solidFill>
              </a:rPr>
              <a:t>right people</a:t>
            </a:r>
          </a:p>
          <a:p>
            <a:pPr marL="342900" indent="-342900">
              <a:buFont typeface="Arial" panose="020B0604020202020204" pitchFamily="34" charset="0"/>
              <a:buChar char="•"/>
            </a:pPr>
            <a:r>
              <a:rPr lang="en-NZ" dirty="0">
                <a:solidFill>
                  <a:schemeClr val="accent2"/>
                </a:solidFill>
              </a:rPr>
              <a:t>Empower</a:t>
            </a:r>
            <a:r>
              <a:rPr lang="en-NZ" dirty="0"/>
              <a:t> those people</a:t>
            </a:r>
          </a:p>
          <a:p>
            <a:pPr marL="342900" indent="-342900">
              <a:buFont typeface="Arial" panose="020B0604020202020204" pitchFamily="34" charset="0"/>
              <a:buChar char="•"/>
            </a:pPr>
            <a:r>
              <a:rPr lang="en-NZ" dirty="0"/>
              <a:t>Be </a:t>
            </a:r>
            <a:r>
              <a:rPr lang="en-NZ" dirty="0">
                <a:solidFill>
                  <a:schemeClr val="accent2"/>
                </a:solidFill>
              </a:rPr>
              <a:t>clear on the objectives </a:t>
            </a:r>
            <a:r>
              <a:rPr lang="en-NZ" dirty="0"/>
              <a:t>and what the expectations are</a:t>
            </a:r>
          </a:p>
          <a:p>
            <a:pPr marL="342900" indent="-342900">
              <a:buFont typeface="Arial" panose="020B0604020202020204" pitchFamily="34" charset="0"/>
              <a:buChar char="•"/>
            </a:pPr>
            <a:r>
              <a:rPr lang="en-NZ" dirty="0"/>
              <a:t>And try to </a:t>
            </a:r>
            <a:r>
              <a:rPr lang="en-NZ" dirty="0">
                <a:solidFill>
                  <a:schemeClr val="accent2"/>
                </a:solidFill>
              </a:rPr>
              <a:t>remove the obstacles </a:t>
            </a:r>
            <a:r>
              <a:rPr lang="en-NZ" dirty="0"/>
              <a:t>so they can do their jobs.</a:t>
            </a:r>
          </a:p>
          <a:p>
            <a:pPr algn="r"/>
            <a:r>
              <a:rPr lang="en-NZ" dirty="0">
                <a:solidFill>
                  <a:schemeClr val="accent1"/>
                </a:solidFill>
              </a:rPr>
              <a:t>-Christian Horner</a:t>
            </a:r>
          </a:p>
        </p:txBody>
      </p:sp>
      <p:sp>
        <p:nvSpPr>
          <p:cNvPr id="3" name="Title 2">
            <a:extLst>
              <a:ext uri="{FF2B5EF4-FFF2-40B4-BE49-F238E27FC236}">
                <a16:creationId xmlns:a16="http://schemas.microsoft.com/office/drawing/2014/main" id="{B7C0ECAE-841E-421F-FC3A-C84DA8D00579}"/>
              </a:ext>
            </a:extLst>
          </p:cNvPr>
          <p:cNvSpPr>
            <a:spLocks noGrp="1"/>
          </p:cNvSpPr>
          <p:nvPr>
            <p:ph type="title"/>
          </p:nvPr>
        </p:nvSpPr>
        <p:spPr/>
        <p:txBody>
          <a:bodyPr>
            <a:normAutofit fontScale="90000"/>
          </a:bodyPr>
          <a:lstStyle/>
          <a:p>
            <a:r>
              <a:rPr lang="en-NZ" dirty="0"/>
              <a:t>Advice from Christian Horner</a:t>
            </a:r>
          </a:p>
        </p:txBody>
      </p:sp>
      <p:pic>
        <p:nvPicPr>
          <p:cNvPr id="5" name="Picture 4" descr="A picture containing person, person, outdoor, crowd&#10;&#10;Description automatically generated">
            <a:extLst>
              <a:ext uri="{FF2B5EF4-FFF2-40B4-BE49-F238E27FC236}">
                <a16:creationId xmlns:a16="http://schemas.microsoft.com/office/drawing/2014/main" id="{8686D5DB-6BE9-A07A-5EC6-88377C06EFD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39570" y="1357085"/>
            <a:ext cx="3804852" cy="4344635"/>
          </a:xfrm>
          <a:prstGeom prst="rect">
            <a:avLst/>
          </a:prstGeom>
        </p:spPr>
      </p:pic>
    </p:spTree>
    <p:extLst>
      <p:ext uri="{BB962C8B-B14F-4D97-AF65-F5344CB8AC3E}">
        <p14:creationId xmlns:p14="http://schemas.microsoft.com/office/powerpoint/2010/main" val="41607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a:extLst>
                  <a:ext uri="{FF2B5EF4-FFF2-40B4-BE49-F238E27FC236}">
                    <a16:creationId xmlns:a16="http://schemas.microsoft.com/office/drawing/2014/main" id="{F31D380B-BEB3-020E-584C-7C7B4160B04A}"/>
                  </a:ext>
                </a:extLst>
              </p:cNvPr>
              <p:cNvGraphicFramePr>
                <a:graphicFrameLocks noGrp="1"/>
              </p:cNvGraphicFramePr>
              <p:nvPr>
                <p:ph idx="1"/>
              </p:nvPr>
            </p:nvGraphicFramePr>
            <p:xfrm>
              <a:off x="1444020" y="135228"/>
              <a:ext cx="9525000" cy="589326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ntent Placeholder 3">
                <a:extLst>
                  <a:ext uri="{FF2B5EF4-FFF2-40B4-BE49-F238E27FC236}">
                    <a16:creationId xmlns:a16="http://schemas.microsoft.com/office/drawing/2014/main" id="{F31D380B-BEB3-020E-584C-7C7B4160B04A}"/>
                  </a:ext>
                </a:extLst>
              </p:cNvPr>
              <p:cNvPicPr>
                <a:picLocks noGrp="1" noRot="1" noChangeAspect="1" noMove="1" noResize="1" noEditPoints="1" noAdjustHandles="1" noChangeArrowheads="1" noChangeShapeType="1"/>
              </p:cNvPicPr>
              <p:nvPr/>
            </p:nvPicPr>
            <p:blipFill>
              <a:blip r:embed="rId3"/>
              <a:stretch>
                <a:fillRect/>
              </a:stretch>
            </p:blipFill>
            <p:spPr>
              <a:xfrm>
                <a:off x="1444020" y="135228"/>
                <a:ext cx="9525000" cy="5893261"/>
              </a:xfrm>
              <a:prstGeom prst="rect">
                <a:avLst/>
              </a:prstGeom>
            </p:spPr>
          </p:pic>
        </mc:Fallback>
      </mc:AlternateContent>
    </p:spTree>
    <p:extLst>
      <p:ext uri="{BB962C8B-B14F-4D97-AF65-F5344CB8AC3E}">
        <p14:creationId xmlns:p14="http://schemas.microsoft.com/office/powerpoint/2010/main" val="2156351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5A4639-D72B-DA0E-B7C9-BD5C8FC018D1}"/>
              </a:ext>
            </a:extLst>
          </p:cNvPr>
          <p:cNvSpPr txBox="1"/>
          <p:nvPr/>
        </p:nvSpPr>
        <p:spPr>
          <a:xfrm>
            <a:off x="1664368" y="2593104"/>
            <a:ext cx="9029283" cy="3000821"/>
          </a:xfrm>
          <a:prstGeom prst="rect">
            <a:avLst/>
          </a:prstGeom>
          <a:noFill/>
        </p:spPr>
        <p:txBody>
          <a:bodyPr wrap="square">
            <a:spAutoFit/>
          </a:bodyPr>
          <a:lstStyle/>
          <a:p>
            <a:pPr algn="ctr" defTabSz="914217"/>
            <a:r>
              <a:rPr lang="en-US" sz="3300" b="1" dirty="0">
                <a:solidFill>
                  <a:srgbClr val="1675BA"/>
                </a:solidFill>
                <a:latin typeface="Roboto Light"/>
              </a:rPr>
              <a:t>Be yourself...</a:t>
            </a:r>
          </a:p>
          <a:p>
            <a:pPr algn="ctr" defTabSz="914217"/>
            <a:endParaRPr lang="en-US" sz="3300" dirty="0">
              <a:solidFill>
                <a:srgbClr val="1675BA"/>
              </a:solidFill>
              <a:latin typeface="Roboto Light"/>
            </a:endParaRPr>
          </a:p>
          <a:p>
            <a:pPr algn="ctr" defTabSz="914217"/>
            <a:r>
              <a:rPr lang="en-US" sz="2400" dirty="0">
                <a:solidFill>
                  <a:srgbClr val="1675BA"/>
                </a:solidFill>
                <a:latin typeface="Roboto Light"/>
              </a:rPr>
              <a:t>or if that doesn’t work, be the person your team needs you to be!</a:t>
            </a:r>
            <a:endParaRPr lang="en-NZ" sz="2400" dirty="0">
              <a:solidFill>
                <a:srgbClr val="1675BA"/>
              </a:solidFill>
              <a:latin typeface="Roboto Light"/>
            </a:endParaRPr>
          </a:p>
          <a:p>
            <a:pPr defTabSz="914217"/>
            <a:endParaRPr lang="en-NZ" sz="3300" dirty="0">
              <a:solidFill>
                <a:srgbClr val="1675BA"/>
              </a:solidFill>
              <a:latin typeface="Roboto Light"/>
            </a:endParaRPr>
          </a:p>
          <a:p>
            <a:pPr defTabSz="914217"/>
            <a:endParaRPr lang="en-NZ" sz="3300" dirty="0">
              <a:solidFill>
                <a:srgbClr val="1675BA"/>
              </a:solidFill>
              <a:latin typeface="Roboto Light"/>
            </a:endParaRPr>
          </a:p>
          <a:p>
            <a:pPr defTabSz="914217"/>
            <a:endParaRPr lang="en-NZ" sz="3300" dirty="0">
              <a:solidFill>
                <a:srgbClr val="1675BA"/>
              </a:solidFill>
              <a:latin typeface="Roboto Light"/>
            </a:endParaRPr>
          </a:p>
        </p:txBody>
      </p:sp>
    </p:spTree>
    <p:extLst>
      <p:ext uri="{BB962C8B-B14F-4D97-AF65-F5344CB8AC3E}">
        <p14:creationId xmlns:p14="http://schemas.microsoft.com/office/powerpoint/2010/main" val="1237149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A585F2D-9991-2A4E-A5D8-4FE739EEED60}"/>
              </a:ext>
            </a:extLst>
          </p:cNvPr>
          <p:cNvSpPr/>
          <p:nvPr/>
        </p:nvSpPr>
        <p:spPr>
          <a:xfrm>
            <a:off x="7100219" y="923926"/>
            <a:ext cx="4581914" cy="492872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NZ">
              <a:solidFill>
                <a:prstClr val="white"/>
              </a:solidFill>
              <a:latin typeface="Roboto Light"/>
            </a:endParaRPr>
          </a:p>
        </p:txBody>
      </p:sp>
      <p:sp>
        <p:nvSpPr>
          <p:cNvPr id="2" name="Content Placeholder 1">
            <a:extLst>
              <a:ext uri="{FF2B5EF4-FFF2-40B4-BE49-F238E27FC236}">
                <a16:creationId xmlns:a16="http://schemas.microsoft.com/office/drawing/2014/main" id="{B0296222-C2DD-83D0-8A03-BEE2B97C5B75}"/>
              </a:ext>
            </a:extLst>
          </p:cNvPr>
          <p:cNvSpPr>
            <a:spLocks noGrp="1"/>
          </p:cNvSpPr>
          <p:nvPr>
            <p:ph idx="1"/>
          </p:nvPr>
        </p:nvSpPr>
        <p:spPr/>
        <p:txBody>
          <a:bodyPr>
            <a:normAutofit lnSpcReduction="10000"/>
          </a:bodyPr>
          <a:lstStyle/>
          <a:p>
            <a:r>
              <a:rPr lang="en-NZ" b="1" dirty="0">
                <a:solidFill>
                  <a:schemeClr val="accent1"/>
                </a:solidFill>
                <a:latin typeface="Roboto" panose="02000000000000000000" pitchFamily="2" charset="0"/>
                <a:ea typeface="Roboto" panose="02000000000000000000" pitchFamily="2" charset="0"/>
              </a:rPr>
              <a:t>Contact us:</a:t>
            </a:r>
          </a:p>
          <a:p>
            <a:pPr marL="800009" lvl="1" indent="-342900">
              <a:buFont typeface="Arial" panose="020B0604020202020204" pitchFamily="34" charset="0"/>
              <a:buChar char="•"/>
            </a:pPr>
            <a:r>
              <a:rPr lang="en-NZ" dirty="0">
                <a:hlinkClick r:id="rId2"/>
              </a:rPr>
              <a:t>www.millpond.co.nz</a:t>
            </a:r>
            <a:endParaRPr lang="en-NZ" dirty="0"/>
          </a:p>
          <a:p>
            <a:pPr marL="800009" lvl="1" indent="-342900">
              <a:buFont typeface="Arial" panose="020B0604020202020204" pitchFamily="34" charset="0"/>
              <a:buChar char="•"/>
            </a:pPr>
            <a:r>
              <a:rPr lang="en-NZ" dirty="0">
                <a:hlinkClick r:id="rId3"/>
              </a:rPr>
              <a:t>info@millpond.co.nz</a:t>
            </a:r>
            <a:r>
              <a:rPr lang="en-NZ" dirty="0"/>
              <a:t>  |  </a:t>
            </a:r>
            <a:r>
              <a:rPr lang="en-NZ" dirty="0">
                <a:hlinkClick r:id="rId4"/>
              </a:rPr>
              <a:t>mike@millpond.co.nz</a:t>
            </a:r>
            <a:endParaRPr lang="en-NZ" dirty="0"/>
          </a:p>
          <a:p>
            <a:pPr marL="800009" lvl="1" indent="-342900">
              <a:buFont typeface="Arial" panose="020B0604020202020204" pitchFamily="34" charset="0"/>
              <a:buChar char="•"/>
            </a:pPr>
            <a:r>
              <a:rPr lang="en-NZ" dirty="0">
                <a:hlinkClick r:id="rId5"/>
              </a:rPr>
              <a:t>linkedin.com/in/</a:t>
            </a:r>
            <a:r>
              <a:rPr lang="en-NZ" dirty="0" err="1">
                <a:hlinkClick r:id="rId5"/>
              </a:rPr>
              <a:t>mikeroberts</a:t>
            </a:r>
            <a:r>
              <a:rPr lang="en-NZ" dirty="0">
                <a:hlinkClick r:id="rId5"/>
              </a:rPr>
              <a:t>/ </a:t>
            </a:r>
            <a:endParaRPr lang="en-NZ" dirty="0"/>
          </a:p>
          <a:p>
            <a:pPr marL="800009" lvl="1" indent="-342900">
              <a:buFont typeface="Arial" panose="020B0604020202020204" pitchFamily="34" charset="0"/>
              <a:buChar char="•"/>
            </a:pPr>
            <a:r>
              <a:rPr lang="en-NZ" dirty="0"/>
              <a:t>+64 27 365 7550</a:t>
            </a:r>
          </a:p>
          <a:p>
            <a:endParaRPr lang="en-NZ" dirty="0"/>
          </a:p>
          <a:p>
            <a:r>
              <a:rPr lang="en-NZ" b="1" dirty="0">
                <a:solidFill>
                  <a:schemeClr val="accent2"/>
                </a:solidFill>
                <a:latin typeface="Roboto" panose="02000000000000000000" pitchFamily="2" charset="0"/>
                <a:ea typeface="Roboto" panose="02000000000000000000" pitchFamily="2" charset="0"/>
              </a:rPr>
              <a:t>Bonus offer:</a:t>
            </a:r>
          </a:p>
          <a:p>
            <a:pPr marL="342900" indent="-342900">
              <a:buFont typeface="Arial" panose="020B0604020202020204" pitchFamily="34" charset="0"/>
              <a:buChar char="•"/>
            </a:pPr>
            <a:r>
              <a:rPr lang="en-US" dirty="0"/>
              <a:t>15% off upcoming CAPM/PMP courses</a:t>
            </a:r>
          </a:p>
          <a:p>
            <a:pPr marL="800009" lvl="1" indent="-342900">
              <a:buFont typeface="Arial" panose="020B0604020202020204" pitchFamily="34" charset="0"/>
              <a:buChar char="•"/>
            </a:pPr>
            <a:r>
              <a:rPr lang="en-US" dirty="0"/>
              <a:t>In person: 	1 May 23 </a:t>
            </a:r>
          </a:p>
          <a:p>
            <a:pPr marL="800009" lvl="1" indent="-342900">
              <a:buFont typeface="Arial" panose="020B0604020202020204" pitchFamily="34" charset="0"/>
              <a:buChar char="•"/>
            </a:pPr>
            <a:r>
              <a:rPr lang="en-US" dirty="0"/>
              <a:t>Virtual: 		13 June 23</a:t>
            </a:r>
          </a:p>
          <a:p>
            <a:pPr marL="342900" indent="-342900">
              <a:buFont typeface="Arial" panose="020B0604020202020204" pitchFamily="34" charset="0"/>
              <a:buChar char="•"/>
            </a:pPr>
            <a:r>
              <a:rPr lang="en-US" dirty="0"/>
              <a:t>Code “</a:t>
            </a:r>
            <a:r>
              <a:rPr lang="en-US" b="1" dirty="0"/>
              <a:t>PMIADE15</a:t>
            </a:r>
            <a:r>
              <a:rPr lang="en-US" dirty="0"/>
              <a:t>”</a:t>
            </a:r>
          </a:p>
          <a:p>
            <a:pPr marL="342900" indent="-342900">
              <a:buFont typeface="Arial" panose="020B0604020202020204" pitchFamily="34" charset="0"/>
              <a:buChar char="•"/>
            </a:pPr>
            <a:r>
              <a:rPr lang="en-US" dirty="0"/>
              <a:t>Valid for 14 days from today</a:t>
            </a:r>
          </a:p>
          <a:p>
            <a:pPr marL="342900" indent="-342900">
              <a:buFont typeface="Arial" panose="020B0604020202020204" pitchFamily="34" charset="0"/>
              <a:buChar char="•"/>
            </a:pPr>
            <a:endParaRPr lang="en-NZ" dirty="0"/>
          </a:p>
        </p:txBody>
      </p:sp>
      <p:sp>
        <p:nvSpPr>
          <p:cNvPr id="3" name="Title 2">
            <a:extLst>
              <a:ext uri="{FF2B5EF4-FFF2-40B4-BE49-F238E27FC236}">
                <a16:creationId xmlns:a16="http://schemas.microsoft.com/office/drawing/2014/main" id="{D0EA5E7F-D535-EE3E-9DA2-4A96B2FBAA14}"/>
              </a:ext>
            </a:extLst>
          </p:cNvPr>
          <p:cNvSpPr>
            <a:spLocks noGrp="1"/>
          </p:cNvSpPr>
          <p:nvPr>
            <p:ph type="title"/>
          </p:nvPr>
        </p:nvSpPr>
        <p:spPr/>
        <p:txBody>
          <a:bodyPr>
            <a:normAutofit fontScale="90000"/>
          </a:bodyPr>
          <a:lstStyle/>
          <a:p>
            <a:r>
              <a:rPr lang="en-NZ" dirty="0"/>
              <a:t>Thank you!</a:t>
            </a:r>
          </a:p>
        </p:txBody>
      </p:sp>
      <p:pic>
        <p:nvPicPr>
          <p:cNvPr id="5" name="Picture 4" descr="Qr code&#10;&#10;Description automatically generated">
            <a:extLst>
              <a:ext uri="{FF2B5EF4-FFF2-40B4-BE49-F238E27FC236}">
                <a16:creationId xmlns:a16="http://schemas.microsoft.com/office/drawing/2014/main" id="{9228CC5A-3091-2FDB-E093-2C3D24FDF8E3}"/>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703154" y="1990644"/>
            <a:ext cx="3380705" cy="3309871"/>
          </a:xfrm>
          <a:prstGeom prst="rect">
            <a:avLst/>
          </a:prstGeom>
        </p:spPr>
      </p:pic>
      <p:sp>
        <p:nvSpPr>
          <p:cNvPr id="7" name="TextBox 6">
            <a:extLst>
              <a:ext uri="{FF2B5EF4-FFF2-40B4-BE49-F238E27FC236}">
                <a16:creationId xmlns:a16="http://schemas.microsoft.com/office/drawing/2014/main" id="{C544CC62-D833-A1F8-2C04-577908C789A8}"/>
              </a:ext>
            </a:extLst>
          </p:cNvPr>
          <p:cNvSpPr txBox="1"/>
          <p:nvPr/>
        </p:nvSpPr>
        <p:spPr>
          <a:xfrm>
            <a:off x="7679279" y="1357085"/>
            <a:ext cx="3234207" cy="461665"/>
          </a:xfrm>
          <a:prstGeom prst="rect">
            <a:avLst/>
          </a:prstGeom>
          <a:noFill/>
        </p:spPr>
        <p:txBody>
          <a:bodyPr wrap="square">
            <a:spAutoFit/>
          </a:bodyPr>
          <a:lstStyle/>
          <a:p>
            <a:pPr algn="ctr" defTabSz="914217"/>
            <a:r>
              <a:rPr lang="en-NZ" sz="2400" b="1" dirty="0">
                <a:solidFill>
                  <a:prstClr val="white"/>
                </a:solidFill>
                <a:latin typeface="Roboto" panose="02000000000000000000" pitchFamily="2" charset="0"/>
                <a:ea typeface="Roboto" panose="02000000000000000000" pitchFamily="2" charset="0"/>
              </a:rPr>
              <a:t>Feedback</a:t>
            </a:r>
            <a:r>
              <a:rPr lang="en-NZ" sz="2400" b="1" dirty="0">
                <a:solidFill>
                  <a:prstClr val="white"/>
                </a:solidFill>
                <a:latin typeface="Roboto Light"/>
              </a:rPr>
              <a:t>:</a:t>
            </a:r>
          </a:p>
        </p:txBody>
      </p:sp>
    </p:spTree>
    <p:extLst>
      <p:ext uri="{BB962C8B-B14F-4D97-AF65-F5344CB8AC3E}">
        <p14:creationId xmlns:p14="http://schemas.microsoft.com/office/powerpoint/2010/main" val="195324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500"/>
                                        <p:tgtEl>
                                          <p:spTgt spid="2">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fade">
                                      <p:cBhvr>
                                        <p:cTn id="27" dur="500"/>
                                        <p:tgtEl>
                                          <p:spTgt spid="2">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10" end="10"/>
                                            </p:txEl>
                                          </p:spTgt>
                                        </p:tgtEl>
                                        <p:attrNameLst>
                                          <p:attrName>style.visibility</p:attrName>
                                        </p:attrNameLst>
                                      </p:cBhvr>
                                      <p:to>
                                        <p:strVal val="visible"/>
                                      </p:to>
                                    </p:set>
                                    <p:animEffect transition="in" filter="fade">
                                      <p:cBhvr>
                                        <p:cTn id="30" dur="500"/>
                                        <p:tgtEl>
                                          <p:spTgt spid="2">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animEffect transition="in" filter="fade">
                                      <p:cBhvr>
                                        <p:cTn id="33"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7F3B04-59F8-3B7B-4D0B-B407BB7E405E}"/>
              </a:ext>
            </a:extLst>
          </p:cNvPr>
          <p:cNvSpPr/>
          <p:nvPr/>
        </p:nvSpPr>
        <p:spPr>
          <a:xfrm>
            <a:off x="1588" y="-1"/>
            <a:ext cx="12188825" cy="1182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NZ">
              <a:solidFill>
                <a:srgbClr val="FFFFFF"/>
              </a:solidFill>
              <a:latin typeface="Arial" panose="020B0604020202020204"/>
            </a:endParaRPr>
          </a:p>
        </p:txBody>
      </p:sp>
      <p:pic>
        <p:nvPicPr>
          <p:cNvPr id="20" name="Picture 19">
            <a:extLst>
              <a:ext uri="{FF2B5EF4-FFF2-40B4-BE49-F238E27FC236}">
                <a16:creationId xmlns:a16="http://schemas.microsoft.com/office/drawing/2014/main" id="{B2E95578-9490-4B2C-B66B-AFA8730A4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981529"/>
            <a:ext cx="1572616" cy="1656919"/>
          </a:xfrm>
          <a:prstGeom prst="rect">
            <a:avLst/>
          </a:prstGeom>
        </p:spPr>
      </p:pic>
      <p:sp>
        <p:nvSpPr>
          <p:cNvPr id="18" name="TextBox 17">
            <a:extLst>
              <a:ext uri="{FF2B5EF4-FFF2-40B4-BE49-F238E27FC236}">
                <a16:creationId xmlns:a16="http://schemas.microsoft.com/office/drawing/2014/main" id="{7AA287E2-E479-41D6-850A-D17E65F0CABD}"/>
              </a:ext>
            </a:extLst>
          </p:cNvPr>
          <p:cNvSpPr txBox="1"/>
          <p:nvPr/>
        </p:nvSpPr>
        <p:spPr>
          <a:xfrm>
            <a:off x="217247" y="2486478"/>
            <a:ext cx="7030583" cy="1623497"/>
          </a:xfrm>
          <a:prstGeom prst="rect">
            <a:avLst/>
          </a:prstGeom>
          <a:noFill/>
        </p:spPr>
        <p:txBody>
          <a:bodyPr wrap="square" lIns="91416" tIns="45708" rIns="91416" bIns="45708" rtlCol="0" anchor="t">
            <a:spAutoFit/>
          </a:bodyPr>
          <a:lstStyle/>
          <a:p>
            <a:pPr algn="ctr" defTabSz="914217"/>
            <a:r>
              <a:rPr lang="en-AU" sz="9950" b="1" dirty="0">
                <a:solidFill>
                  <a:srgbClr val="FFFFFF"/>
                </a:solidFill>
                <a:latin typeface="Arial" panose="020B0604020202020204"/>
              </a:rPr>
              <a:t>Q&amp;A</a:t>
            </a:r>
            <a:endParaRPr lang="en-AU" sz="9950" b="1" dirty="0">
              <a:solidFill>
                <a:srgbClr val="FFFFFF"/>
              </a:solidFill>
              <a:latin typeface="Arial" panose="020B0604020202020204"/>
              <a:cs typeface="Calibri"/>
            </a:endParaRPr>
          </a:p>
        </p:txBody>
      </p:sp>
      <p:pic>
        <p:nvPicPr>
          <p:cNvPr id="22" name="Picture 21">
            <a:extLst>
              <a:ext uri="{FF2B5EF4-FFF2-40B4-BE49-F238E27FC236}">
                <a16:creationId xmlns:a16="http://schemas.microsoft.com/office/drawing/2014/main" id="{27643FDB-BE1F-4F14-9EBC-BA7909B04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47" y="5754735"/>
            <a:ext cx="1310651" cy="894326"/>
          </a:xfrm>
          <a:prstGeom prst="rect">
            <a:avLst/>
          </a:prstGeom>
        </p:spPr>
      </p:pic>
      <p:pic>
        <p:nvPicPr>
          <p:cNvPr id="32" name="Picture 31">
            <a:extLst>
              <a:ext uri="{FF2B5EF4-FFF2-40B4-BE49-F238E27FC236}">
                <a16:creationId xmlns:a16="http://schemas.microsoft.com/office/drawing/2014/main" id="{BC19DAEA-69C3-44CF-A953-D213C0D0D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017" y="2020862"/>
            <a:ext cx="1572616" cy="1656919"/>
          </a:xfrm>
          <a:prstGeom prst="rect">
            <a:avLst/>
          </a:prstGeom>
        </p:spPr>
      </p:pic>
      <p:sp>
        <p:nvSpPr>
          <p:cNvPr id="3" name="Slide Number Placeholder 2">
            <a:extLst>
              <a:ext uri="{FF2B5EF4-FFF2-40B4-BE49-F238E27FC236}">
                <a16:creationId xmlns:a16="http://schemas.microsoft.com/office/drawing/2014/main" id="{AE25706B-4BD8-4070-8B58-5326C6168F07}"/>
              </a:ext>
            </a:extLst>
          </p:cNvPr>
          <p:cNvSpPr>
            <a:spLocks noGrp="1"/>
          </p:cNvSpPr>
          <p:nvPr>
            <p:ph type="sldNum" sz="quarter" idx="12"/>
          </p:nvPr>
        </p:nvSpPr>
        <p:spPr/>
        <p:txBody>
          <a:bodyPr/>
          <a:lstStyle/>
          <a:p>
            <a:pPr defTabSz="914217"/>
            <a:fld id="{6973FCEF-5573-7E43-8272-70C9D66591DA}" type="slidenum">
              <a:rPr lang="en-US">
                <a:solidFill>
                  <a:srgbClr val="FFFFFF"/>
                </a:solidFill>
              </a:rPr>
              <a:pPr defTabSz="914217"/>
              <a:t>57</a:t>
            </a:fld>
            <a:endParaRPr lang="en-US" dirty="0">
              <a:solidFill>
                <a:srgbClr val="FFFFFF"/>
              </a:solidFill>
            </a:endParaRPr>
          </a:p>
        </p:txBody>
      </p:sp>
      <p:sp>
        <p:nvSpPr>
          <p:cNvPr id="15" name="TextBox 14">
            <a:extLst>
              <a:ext uri="{FF2B5EF4-FFF2-40B4-BE49-F238E27FC236}">
                <a16:creationId xmlns:a16="http://schemas.microsoft.com/office/drawing/2014/main" id="{499D9D94-8656-44B1-9448-7EDF3C883166}"/>
              </a:ext>
            </a:extLst>
          </p:cNvPr>
          <p:cNvSpPr txBox="1"/>
          <p:nvPr/>
        </p:nvSpPr>
        <p:spPr>
          <a:xfrm>
            <a:off x="1814426" y="5413977"/>
            <a:ext cx="3716654" cy="307777"/>
          </a:xfrm>
          <a:prstGeom prst="rect">
            <a:avLst/>
          </a:prstGeom>
          <a:noFill/>
        </p:spPr>
        <p:txBody>
          <a:bodyPr wrap="square" rtlCol="0">
            <a:spAutoFit/>
          </a:bodyPr>
          <a:lstStyle/>
          <a:p>
            <a:pPr algn="ctr" defTabSz="914217"/>
            <a:r>
              <a:rPr lang="en-AU" sz="1400" b="1" i="1" dirty="0">
                <a:solidFill>
                  <a:srgbClr val="FFFFFF"/>
                </a:solidFill>
                <a:latin typeface="Arial" panose="020B0604020202020204"/>
              </a:rPr>
              <a:t>This event is sponsored by:</a:t>
            </a:r>
          </a:p>
        </p:txBody>
      </p:sp>
      <p:pic>
        <p:nvPicPr>
          <p:cNvPr id="6" name="Picture 5" descr="Text&#10;&#10;Description automatically generated">
            <a:extLst>
              <a:ext uri="{FF2B5EF4-FFF2-40B4-BE49-F238E27FC236}">
                <a16:creationId xmlns:a16="http://schemas.microsoft.com/office/drawing/2014/main" id="{D6296778-3F88-E103-505F-D532DE5C8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617" y="70582"/>
            <a:ext cx="2940272" cy="1047863"/>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5FBB09C2-7597-DD6A-04B4-868E57F851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91056" y="5754735"/>
            <a:ext cx="2851833" cy="961941"/>
          </a:xfrm>
          <a:prstGeom prst="rect">
            <a:avLst/>
          </a:prstGeom>
        </p:spPr>
      </p:pic>
    </p:spTree>
    <p:extLst>
      <p:ext uri="{BB962C8B-B14F-4D97-AF65-F5344CB8AC3E}">
        <p14:creationId xmlns:p14="http://schemas.microsoft.com/office/powerpoint/2010/main" val="1259026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7F3B04-59F8-3B7B-4D0B-B407BB7E405E}"/>
              </a:ext>
            </a:extLst>
          </p:cNvPr>
          <p:cNvSpPr/>
          <p:nvPr/>
        </p:nvSpPr>
        <p:spPr>
          <a:xfrm>
            <a:off x="1588" y="-1"/>
            <a:ext cx="12188825" cy="1182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NZ">
              <a:solidFill>
                <a:srgbClr val="FFFFFF"/>
              </a:solidFill>
              <a:latin typeface="Arial" panose="020B0604020202020204"/>
            </a:endParaRPr>
          </a:p>
        </p:txBody>
      </p:sp>
      <p:pic>
        <p:nvPicPr>
          <p:cNvPr id="20" name="Picture 19">
            <a:extLst>
              <a:ext uri="{FF2B5EF4-FFF2-40B4-BE49-F238E27FC236}">
                <a16:creationId xmlns:a16="http://schemas.microsoft.com/office/drawing/2014/main" id="{B2E95578-9490-4B2C-B66B-AFA8730A4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981529"/>
            <a:ext cx="1572616" cy="1656919"/>
          </a:xfrm>
          <a:prstGeom prst="rect">
            <a:avLst/>
          </a:prstGeom>
        </p:spPr>
      </p:pic>
      <p:sp>
        <p:nvSpPr>
          <p:cNvPr id="18" name="TextBox 17">
            <a:extLst>
              <a:ext uri="{FF2B5EF4-FFF2-40B4-BE49-F238E27FC236}">
                <a16:creationId xmlns:a16="http://schemas.microsoft.com/office/drawing/2014/main" id="{7AA287E2-E479-41D6-850A-D17E65F0CABD}"/>
              </a:ext>
            </a:extLst>
          </p:cNvPr>
          <p:cNvSpPr txBox="1"/>
          <p:nvPr/>
        </p:nvSpPr>
        <p:spPr>
          <a:xfrm>
            <a:off x="398083" y="1680201"/>
            <a:ext cx="7030583" cy="4662791"/>
          </a:xfrm>
          <a:prstGeom prst="rect">
            <a:avLst/>
          </a:prstGeom>
          <a:noFill/>
        </p:spPr>
        <p:txBody>
          <a:bodyPr wrap="square" lIns="91416" tIns="45708" rIns="91416" bIns="45708" rtlCol="0" anchor="t">
            <a:spAutoFit/>
          </a:bodyPr>
          <a:lstStyle/>
          <a:p>
            <a:pPr defTabSz="914217"/>
            <a:r>
              <a:rPr lang="en-US" altLang="en-US" sz="2700" b="1" dirty="0">
                <a:solidFill>
                  <a:srgbClr val="FFFFFF"/>
                </a:solidFill>
                <a:latin typeface="Calibri" panose="020F0502020204030204" pitchFamily="34" charset="0"/>
                <a:cs typeface="Calibri" panose="020F0502020204030204" pitchFamily="34" charset="0"/>
              </a:rPr>
              <a:t>Thank you to our Speaker Mike Roberts and our Event sponsor Millpond and to all of you who have attended this evening.</a:t>
            </a:r>
            <a:br>
              <a:rPr lang="en-US" altLang="en-US" sz="2700" b="1" dirty="0">
                <a:solidFill>
                  <a:srgbClr val="FFFFFF"/>
                </a:solidFill>
                <a:latin typeface="Calibri" panose="020F0502020204030204" pitchFamily="34" charset="0"/>
                <a:cs typeface="Calibri" panose="020F0502020204030204" pitchFamily="34" charset="0"/>
              </a:rPr>
            </a:br>
            <a:br>
              <a:rPr lang="en-US" altLang="en-US" sz="2700" b="1" dirty="0">
                <a:solidFill>
                  <a:srgbClr val="FFFFFF"/>
                </a:solidFill>
                <a:latin typeface="Calibri" panose="020F0502020204030204" pitchFamily="34" charset="0"/>
                <a:cs typeface="Calibri" panose="020F0502020204030204" pitchFamily="34" charset="0"/>
              </a:rPr>
            </a:br>
            <a:r>
              <a:rPr lang="en-AU" altLang="en-US" sz="2700" b="1" dirty="0">
                <a:solidFill>
                  <a:srgbClr val="FFFFFF"/>
                </a:solidFill>
                <a:latin typeface="Calibri" panose="020F0502020204030204" pitchFamily="34" charset="0"/>
                <a:cs typeface="Calibri" panose="020F0502020204030204" pitchFamily="34" charset="0"/>
              </a:rPr>
              <a:t>To help us improve our events, please scan the QR code to complete a short survey:</a:t>
            </a:r>
          </a:p>
          <a:p>
            <a:pPr defTabSz="914217"/>
            <a:endParaRPr lang="en-AU" sz="2700" b="1" dirty="0">
              <a:solidFill>
                <a:srgbClr val="FFFFFF"/>
              </a:solidFill>
              <a:latin typeface="Calibri" panose="020F0502020204030204" pitchFamily="34" charset="0"/>
              <a:cs typeface="Calibri" panose="020F0502020204030204" pitchFamily="34" charset="0"/>
            </a:endParaRPr>
          </a:p>
          <a:p>
            <a:pPr defTabSz="914217"/>
            <a:endParaRPr lang="en-AU" sz="2700" b="1" dirty="0">
              <a:solidFill>
                <a:srgbClr val="FFFFFF"/>
              </a:solidFill>
              <a:latin typeface="Calibri" panose="020F0502020204030204" pitchFamily="34" charset="0"/>
              <a:cs typeface="Calibri" panose="020F0502020204030204" pitchFamily="34" charset="0"/>
            </a:endParaRPr>
          </a:p>
          <a:p>
            <a:pPr defTabSz="914217"/>
            <a:endParaRPr lang="en-AU" sz="2700" b="1" dirty="0">
              <a:solidFill>
                <a:srgbClr val="FFFFFF"/>
              </a:solidFill>
              <a:latin typeface="Calibri" panose="020F0502020204030204" pitchFamily="34" charset="0"/>
              <a:cs typeface="Calibri" panose="020F0502020204030204" pitchFamily="34" charset="0"/>
            </a:endParaRPr>
          </a:p>
          <a:p>
            <a:pPr defTabSz="914217"/>
            <a:endParaRPr lang="en-AU" sz="2700" b="1" dirty="0">
              <a:solidFill>
                <a:srgbClr val="FFFFFF"/>
              </a:solidFill>
              <a:latin typeface="Calibri" panose="020F0502020204030204" pitchFamily="34" charset="0"/>
              <a:cs typeface="Calibri" panose="020F0502020204030204" pitchFamily="34" charset="0"/>
            </a:endParaRPr>
          </a:p>
          <a:p>
            <a:pPr defTabSz="914217"/>
            <a:r>
              <a:rPr lang="en-US" altLang="en-US" sz="2700" b="1" dirty="0">
                <a:solidFill>
                  <a:srgbClr val="FFFFFF"/>
                </a:solidFill>
                <a:latin typeface="Calibri" panose="020F0502020204030204" pitchFamily="34" charset="0"/>
                <a:cs typeface="Calibri" panose="020F0502020204030204" pitchFamily="34" charset="0"/>
              </a:rPr>
              <a:t>We hope to see you at our next event</a:t>
            </a:r>
            <a:endParaRPr lang="en-AU" sz="2700" b="1" dirty="0">
              <a:solidFill>
                <a:srgbClr val="FFFFFF"/>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E25706B-4BD8-4070-8B58-5326C6168F07}"/>
              </a:ext>
            </a:extLst>
          </p:cNvPr>
          <p:cNvSpPr>
            <a:spLocks noGrp="1"/>
          </p:cNvSpPr>
          <p:nvPr>
            <p:ph type="sldNum" sz="quarter" idx="12"/>
          </p:nvPr>
        </p:nvSpPr>
        <p:spPr/>
        <p:txBody>
          <a:bodyPr/>
          <a:lstStyle/>
          <a:p>
            <a:pPr defTabSz="914217"/>
            <a:fld id="{6973FCEF-5573-7E43-8272-70C9D66591DA}" type="slidenum">
              <a:rPr lang="en-US">
                <a:solidFill>
                  <a:srgbClr val="FFFFFF"/>
                </a:solidFill>
              </a:rPr>
              <a:pPr defTabSz="914217"/>
              <a:t>58</a:t>
            </a:fld>
            <a:endParaRPr lang="en-US" dirty="0">
              <a:solidFill>
                <a:srgbClr val="FFFFFF"/>
              </a:solidFill>
            </a:endParaRPr>
          </a:p>
        </p:txBody>
      </p:sp>
      <p:pic>
        <p:nvPicPr>
          <p:cNvPr id="6" name="Picture 5" descr="Text&#10;&#10;Description automatically generated">
            <a:extLst>
              <a:ext uri="{FF2B5EF4-FFF2-40B4-BE49-F238E27FC236}">
                <a16:creationId xmlns:a16="http://schemas.microsoft.com/office/drawing/2014/main" id="{D6296778-3F88-E103-505F-D532DE5C8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617" y="70582"/>
            <a:ext cx="2940272" cy="1047863"/>
          </a:xfrm>
          <a:prstGeom prst="rect">
            <a:avLst/>
          </a:prstGeom>
        </p:spPr>
      </p:pic>
      <p:pic>
        <p:nvPicPr>
          <p:cNvPr id="2" name="Picture 1">
            <a:extLst>
              <a:ext uri="{FF2B5EF4-FFF2-40B4-BE49-F238E27FC236}">
                <a16:creationId xmlns:a16="http://schemas.microsoft.com/office/drawing/2014/main" id="{C7CD9D22-2238-9695-8D39-63C86A313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1791" y="1883517"/>
            <a:ext cx="4218622" cy="4069080"/>
          </a:xfrm>
          <a:prstGeom prst="rect">
            <a:avLst/>
          </a:prstGeom>
          <a:noFill/>
          <a:ln>
            <a:noFill/>
          </a:ln>
        </p:spPr>
      </p:pic>
    </p:spTree>
    <p:extLst>
      <p:ext uri="{BB962C8B-B14F-4D97-AF65-F5344CB8AC3E}">
        <p14:creationId xmlns:p14="http://schemas.microsoft.com/office/powerpoint/2010/main" val="3297792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D1DAE-0042-E762-24AB-CD99313FA515}"/>
              </a:ext>
            </a:extLst>
          </p:cNvPr>
          <p:cNvSpPr>
            <a:spLocks noGrp="1"/>
          </p:cNvSpPr>
          <p:nvPr>
            <p:ph type="ctrTitle"/>
          </p:nvPr>
        </p:nvSpPr>
        <p:spPr/>
        <p:txBody>
          <a:bodyPr/>
          <a:lstStyle/>
          <a:p>
            <a:r>
              <a:rPr lang="en-AU"/>
              <a:t>Volunteer with us</a:t>
            </a:r>
            <a:br>
              <a:rPr lang="en-AU"/>
            </a:br>
            <a:br>
              <a:rPr lang="en-AU"/>
            </a:br>
            <a:r>
              <a:rPr lang="en-AU" sz="1000"/>
              <a:t>volunteers@pmiadelaide.org</a:t>
            </a:r>
            <a:endParaRPr lang="en-AU"/>
          </a:p>
        </p:txBody>
      </p:sp>
      <p:sp>
        <p:nvSpPr>
          <p:cNvPr id="3" name="Slide Number Placeholder 2">
            <a:extLst>
              <a:ext uri="{FF2B5EF4-FFF2-40B4-BE49-F238E27FC236}">
                <a16:creationId xmlns:a16="http://schemas.microsoft.com/office/drawing/2014/main" id="{59083912-F0EB-B2E1-88AA-1F8D39310B8F}"/>
              </a:ext>
            </a:extLst>
          </p:cNvPr>
          <p:cNvSpPr>
            <a:spLocks noGrp="1"/>
          </p:cNvSpPr>
          <p:nvPr>
            <p:ph type="sldNum" sz="quarter" idx="12"/>
          </p:nvPr>
        </p:nvSpPr>
        <p:spPr/>
        <p:txBody>
          <a:bodyPr/>
          <a:lstStyle/>
          <a:p>
            <a:fld id="{6973FCEF-5573-7E43-8272-70C9D66591DA}" type="slidenum">
              <a:rPr lang="en-US" smtClean="0"/>
              <a:pPr/>
              <a:t>59</a:t>
            </a:fld>
            <a:endParaRPr lang="en-US"/>
          </a:p>
        </p:txBody>
      </p:sp>
      <p:pic>
        <p:nvPicPr>
          <p:cNvPr id="4" name="Picture 3" descr="Text&#10;&#10;Description automatically generated">
            <a:extLst>
              <a:ext uri="{FF2B5EF4-FFF2-40B4-BE49-F238E27FC236}">
                <a16:creationId xmlns:a16="http://schemas.microsoft.com/office/drawing/2014/main" id="{E5633971-F78A-CD11-5FAB-69739E623487}"/>
              </a:ext>
            </a:extLst>
          </p:cNvPr>
          <p:cNvPicPr>
            <a:picLocks noChangeAspect="1"/>
          </p:cNvPicPr>
          <p:nvPr/>
        </p:nvPicPr>
        <p:blipFill>
          <a:blip r:embed="rId2"/>
          <a:stretch>
            <a:fillRect/>
          </a:stretch>
        </p:blipFill>
        <p:spPr>
          <a:xfrm>
            <a:off x="38449" y="10864"/>
            <a:ext cx="3719635" cy="1331238"/>
          </a:xfrm>
          <a:prstGeom prst="rect">
            <a:avLst/>
          </a:prstGeom>
        </p:spPr>
      </p:pic>
      <p:pic>
        <p:nvPicPr>
          <p:cNvPr id="6" name="Picture 6" descr="Logo, company name&#10;&#10;Description automatically generated">
            <a:extLst>
              <a:ext uri="{FF2B5EF4-FFF2-40B4-BE49-F238E27FC236}">
                <a16:creationId xmlns:a16="http://schemas.microsoft.com/office/drawing/2014/main" id="{BAEACCC1-19F2-FA05-4B75-96EFBCF2C354}"/>
              </a:ext>
            </a:extLst>
          </p:cNvPr>
          <p:cNvPicPr>
            <a:picLocks noChangeAspect="1"/>
          </p:cNvPicPr>
          <p:nvPr/>
        </p:nvPicPr>
        <p:blipFill>
          <a:blip r:embed="rId3"/>
          <a:stretch>
            <a:fillRect/>
          </a:stretch>
        </p:blipFill>
        <p:spPr>
          <a:xfrm>
            <a:off x="38100" y="5861951"/>
            <a:ext cx="2743200" cy="925299"/>
          </a:xfrm>
          <a:prstGeom prst="rect">
            <a:avLst/>
          </a:prstGeom>
        </p:spPr>
      </p:pic>
    </p:spTree>
    <p:extLst>
      <p:ext uri="{BB962C8B-B14F-4D97-AF65-F5344CB8AC3E}">
        <p14:creationId xmlns:p14="http://schemas.microsoft.com/office/powerpoint/2010/main" val="284686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B1B88741-4314-474D-D140-B7E92F27E69E}"/>
              </a:ext>
            </a:extLst>
          </p:cNvPr>
          <p:cNvPicPr>
            <a:picLocks noChangeAspect="1"/>
          </p:cNvPicPr>
          <p:nvPr/>
        </p:nvPicPr>
        <p:blipFill>
          <a:blip r:embed="rId3"/>
          <a:stretch>
            <a:fillRect/>
          </a:stretch>
        </p:blipFill>
        <p:spPr>
          <a:xfrm>
            <a:off x="68385" y="42363"/>
            <a:ext cx="4400550" cy="1401519"/>
          </a:xfrm>
          <a:prstGeom prst="rect">
            <a:avLst/>
          </a:prstGeom>
        </p:spPr>
      </p:pic>
      <p:sp>
        <p:nvSpPr>
          <p:cNvPr id="39939" name="Slide Number Placeholder 4">
            <a:extLst>
              <a:ext uri="{FF2B5EF4-FFF2-40B4-BE49-F238E27FC236}">
                <a16:creationId xmlns:a16="http://schemas.microsoft.com/office/drawing/2014/main" id="{9F59DEFE-0723-49F5-B298-E18D06BE2F37}"/>
              </a:ext>
            </a:extLst>
          </p:cNvPr>
          <p:cNvSpPr>
            <a:spLocks noGrp="1" noChangeArrowheads="1"/>
          </p:cNvSpPr>
          <p:nvPr>
            <p:ph type="sldNum" sz="quarter" idx="12"/>
          </p:nvPr>
        </p:nvSpPr>
        <p:spPr bwMode="auto">
          <a:xfrm>
            <a:off x="9679020" y="6356350"/>
            <a:ext cx="167477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a:spcBef>
                <a:spcPct val="0"/>
              </a:spcBef>
              <a:spcAft>
                <a:spcPts val="600"/>
              </a:spcAft>
              <a:buFontTx/>
              <a:buNone/>
            </a:pPr>
            <a:fld id="{D9CCA8B6-2048-4AC7-A945-CD6C841E716F}" type="slidenum">
              <a:rPr lang="en-US" altLang="en-US" sz="1200">
                <a:solidFill>
                  <a:schemeClr val="tx1">
                    <a:tint val="75000"/>
                  </a:schemeClr>
                </a:solidFill>
                <a:latin typeface="+mn-lt"/>
              </a:rPr>
              <a:pPr defTabSz="914400">
                <a:spcBef>
                  <a:spcPct val="0"/>
                </a:spcBef>
                <a:spcAft>
                  <a:spcPts val="600"/>
                </a:spcAft>
                <a:buFontTx/>
                <a:buNone/>
              </a:pPr>
              <a:t>6</a:t>
            </a:fld>
            <a:endParaRPr lang="en-US" altLang="en-US" sz="1200">
              <a:solidFill>
                <a:schemeClr val="tx1">
                  <a:tint val="75000"/>
                </a:schemeClr>
              </a:solidFill>
              <a:latin typeface="+mn-lt"/>
            </a:endParaRPr>
          </a:p>
        </p:txBody>
      </p:sp>
      <p:sp>
        <p:nvSpPr>
          <p:cNvPr id="9" name="TextBox 8">
            <a:extLst>
              <a:ext uri="{FF2B5EF4-FFF2-40B4-BE49-F238E27FC236}">
                <a16:creationId xmlns:a16="http://schemas.microsoft.com/office/drawing/2014/main" id="{07F32A31-54D9-3843-FD3F-031549149E53}"/>
              </a:ext>
            </a:extLst>
          </p:cNvPr>
          <p:cNvSpPr txBox="1"/>
          <p:nvPr/>
        </p:nvSpPr>
        <p:spPr>
          <a:xfrm>
            <a:off x="479377" y="1484784"/>
            <a:ext cx="7893786" cy="4508285"/>
          </a:xfrm>
          <a:prstGeom prst="rect">
            <a:avLst/>
          </a:prstGeom>
          <a:noFill/>
        </p:spPr>
        <p:txBody>
          <a:bodyPr wrap="square" lIns="91440" tIns="45720" rIns="91440" bIns="45720" anchor="t">
            <a:spAutoFit/>
          </a:bodyPr>
          <a:lstStyle/>
          <a:p>
            <a:pPr>
              <a:defRPr/>
            </a:pPr>
            <a:r>
              <a:rPr lang="en-AU" sz="1600" b="1">
                <a:ea typeface="+mn-lt"/>
                <a:cs typeface="+mn-lt"/>
              </a:rPr>
              <a:t>May 2023 – </a:t>
            </a:r>
            <a:r>
              <a:rPr lang="en-AU" sz="1600">
                <a:ea typeface="+mn-lt"/>
                <a:cs typeface="+mn-lt"/>
              </a:rPr>
              <a:t>Major SA Project Case Study Presentation</a:t>
            </a:r>
            <a:endParaRPr lang="en-US"/>
          </a:p>
          <a:p>
            <a:pPr>
              <a:defRPr/>
            </a:pPr>
            <a:endParaRPr lang="en-AU" sz="1600" b="1">
              <a:ea typeface="+mn-lt"/>
              <a:cs typeface="+mn-lt"/>
            </a:endParaRPr>
          </a:p>
          <a:p>
            <a:pPr>
              <a:defRPr/>
            </a:pPr>
            <a:r>
              <a:rPr lang="en-AU" sz="1600" b="1">
                <a:ea typeface="+mn-lt"/>
                <a:cs typeface="+mn-lt"/>
              </a:rPr>
              <a:t>May 2023 – </a:t>
            </a:r>
            <a:r>
              <a:rPr lang="en-AU" sz="1600">
                <a:ea typeface="+mn-lt"/>
                <a:cs typeface="+mn-lt"/>
              </a:rPr>
              <a:t>Strategy Workshop sponsored by BDO</a:t>
            </a:r>
          </a:p>
          <a:p>
            <a:pPr>
              <a:defRPr/>
            </a:pPr>
            <a:endParaRPr lang="en-AU" sz="1600">
              <a:ea typeface="+mn-lt"/>
              <a:cs typeface="+mn-lt"/>
            </a:endParaRPr>
          </a:p>
          <a:p>
            <a:pPr>
              <a:defRPr/>
            </a:pPr>
            <a:r>
              <a:rPr lang="en-AU" sz="1600" b="1">
                <a:ea typeface="+mn-lt"/>
                <a:cs typeface="+mn-lt"/>
              </a:rPr>
              <a:t>June 2023 – </a:t>
            </a:r>
            <a:r>
              <a:rPr lang="en-AU" sz="1600">
                <a:ea typeface="+mn-lt"/>
                <a:cs typeface="+mn-lt"/>
              </a:rPr>
              <a:t>Beer &amp; Brains Networking </a:t>
            </a:r>
          </a:p>
          <a:p>
            <a:pPr>
              <a:defRPr/>
            </a:pPr>
            <a:endParaRPr lang="en-AU" sz="1600" b="1">
              <a:ea typeface="+mn-lt"/>
              <a:cs typeface="+mn-lt"/>
            </a:endParaRPr>
          </a:p>
          <a:p>
            <a:pPr>
              <a:defRPr/>
            </a:pPr>
            <a:r>
              <a:rPr lang="en-AU" sz="1600" b="1">
                <a:ea typeface="+mn-lt"/>
                <a:cs typeface="+mn-lt"/>
              </a:rPr>
              <a:t>July 2023 – </a:t>
            </a:r>
            <a:r>
              <a:rPr lang="en-AU" sz="1600">
                <a:ea typeface="+mn-lt"/>
                <a:cs typeface="+mn-lt"/>
              </a:rPr>
              <a:t>Women in Projects sponsored by BDO</a:t>
            </a:r>
          </a:p>
          <a:p>
            <a:pPr>
              <a:defRPr/>
            </a:pPr>
            <a:endParaRPr lang="en-AU">
              <a:ea typeface="+mn-lt"/>
              <a:cs typeface="+mn-lt"/>
            </a:endParaRPr>
          </a:p>
          <a:p>
            <a:pPr marL="285750" indent="-285750" eaLnBrk="1" fontAlgn="auto" hangingPunct="1">
              <a:lnSpc>
                <a:spcPct val="150000"/>
              </a:lnSpc>
              <a:spcBef>
                <a:spcPts val="0"/>
              </a:spcBef>
              <a:spcAft>
                <a:spcPts val="0"/>
              </a:spcAft>
              <a:buFont typeface="Arial" panose="020B0604020202020204" pitchFamily="34" charset="0"/>
              <a:buChar char="•"/>
              <a:defRPr/>
            </a:pPr>
            <a:r>
              <a:rPr lang="en-AU" sz="1400" b="1" i="1">
                <a:latin typeface="+mn-lt"/>
              </a:rPr>
              <a:t>For more PMI Adelaide Chapter events visit our website: </a:t>
            </a:r>
            <a:r>
              <a:rPr lang="en-AU" sz="1400" b="1" i="1">
                <a:solidFill>
                  <a:srgbClr val="00B0F0"/>
                </a:solidFill>
                <a:latin typeface="+mn-lt"/>
                <a:hlinkClick r:id="rId4"/>
              </a:rPr>
              <a:t>www.pmiadelaide.org</a:t>
            </a:r>
            <a:endParaRPr lang="en-AU" sz="1400" b="1" i="1">
              <a:solidFill>
                <a:srgbClr val="00B0F0"/>
              </a:solidFill>
              <a:latin typeface="+mn-lt"/>
            </a:endParaRPr>
          </a:p>
          <a:p>
            <a:pPr marL="285750" indent="-285750" eaLnBrk="1" fontAlgn="auto" hangingPunct="1">
              <a:lnSpc>
                <a:spcPct val="150000"/>
              </a:lnSpc>
              <a:spcBef>
                <a:spcPts val="0"/>
              </a:spcBef>
              <a:spcAft>
                <a:spcPts val="0"/>
              </a:spcAft>
              <a:buFont typeface="Arial" panose="020B0604020202020204" pitchFamily="34" charset="0"/>
              <a:buChar char="•"/>
              <a:defRPr/>
            </a:pPr>
            <a:r>
              <a:rPr lang="en-AU" sz="1400" b="1" i="1"/>
              <a:t>Follow PMI Adelaide socials on:</a:t>
            </a:r>
            <a:endParaRPr lang="en-AU" sz="1400" b="1" i="1">
              <a:cs typeface="Calibri"/>
            </a:endParaRPr>
          </a:p>
          <a:p>
            <a:pPr marL="742950" lvl="1" indent="-285750">
              <a:lnSpc>
                <a:spcPct val="150000"/>
              </a:lnSpc>
              <a:buFont typeface="Arial" panose="020B0604020202020204" pitchFamily="34" charset="0"/>
              <a:buChar char="•"/>
              <a:defRPr/>
            </a:pPr>
            <a:r>
              <a:rPr lang="en-AU" sz="1400" b="1" i="1"/>
              <a:t>LinkedIn - </a:t>
            </a:r>
            <a:r>
              <a:rPr lang="en-AU" sz="1400" b="1" i="1" u="sng">
                <a:solidFill>
                  <a:srgbClr val="000000"/>
                </a:solidFill>
                <a:effectLst/>
                <a:latin typeface="Calibri"/>
                <a:ea typeface="Times New Roman" panose="02020603050405020304" pitchFamily="18" charset="0"/>
                <a:cs typeface="Calibri"/>
                <a:hlinkClick r:id="rId5"/>
              </a:rPr>
              <a:t>https://au.linkedin.com/company/pmi-adelaide-south-australia</a:t>
            </a:r>
            <a:endParaRPr lang="en-AU" sz="1400" b="1" i="1" u="sng">
              <a:solidFill>
                <a:srgbClr val="000000"/>
              </a:solidFill>
              <a:effectLst/>
              <a:latin typeface="Calibri"/>
              <a:ea typeface="Times New Roman" panose="02020603050405020304" pitchFamily="18" charset="0"/>
              <a:cs typeface="Calibri"/>
            </a:endParaRPr>
          </a:p>
          <a:p>
            <a:pPr marL="742950" lvl="1" indent="-285750">
              <a:lnSpc>
                <a:spcPct val="150000"/>
              </a:lnSpc>
              <a:buFont typeface="Arial" panose="020B0604020202020204" pitchFamily="34" charset="0"/>
              <a:buChar char="•"/>
              <a:defRPr/>
            </a:pPr>
            <a:r>
              <a:rPr lang="en-AU" sz="1400" b="1" i="1">
                <a:solidFill>
                  <a:srgbClr val="000000"/>
                </a:solidFill>
                <a:latin typeface="Calibri"/>
                <a:cs typeface="Calibri"/>
              </a:rPr>
              <a:t>Instagram – @pmiadelaide</a:t>
            </a:r>
          </a:p>
          <a:p>
            <a:pPr marL="742950" lvl="1" indent="-285750">
              <a:lnSpc>
                <a:spcPct val="150000"/>
              </a:lnSpc>
              <a:buFont typeface="Arial" panose="020B0604020202020204" pitchFamily="34" charset="0"/>
              <a:buChar char="•"/>
              <a:defRPr/>
            </a:pPr>
            <a:r>
              <a:rPr lang="en-AU" sz="1400" b="1" i="1">
                <a:solidFill>
                  <a:srgbClr val="000000"/>
                </a:solidFill>
                <a:latin typeface="Calibri"/>
                <a:cs typeface="Calibri"/>
              </a:rPr>
              <a:t>Facebook – </a:t>
            </a:r>
            <a:r>
              <a:rPr lang="en-AU" sz="1400" b="1" i="1">
                <a:solidFill>
                  <a:srgbClr val="000000"/>
                </a:solidFill>
                <a:latin typeface="Calibri"/>
                <a:cs typeface="Calibri"/>
                <a:hlinkClick r:id="rId6"/>
              </a:rPr>
              <a:t>https://www.facebook.com/pmiadelaide</a:t>
            </a:r>
            <a:endParaRPr lang="en-AU" sz="1400" b="1" i="1">
              <a:solidFill>
                <a:srgbClr val="000000"/>
              </a:solidFill>
              <a:latin typeface="Calibri"/>
              <a:cs typeface="Calibri"/>
            </a:endParaRPr>
          </a:p>
          <a:p>
            <a:pPr marL="285750" indent="-285750">
              <a:lnSpc>
                <a:spcPct val="150000"/>
              </a:lnSpc>
              <a:buFont typeface="Arial" panose="020B0604020202020204" pitchFamily="34" charset="0"/>
              <a:buChar char="•"/>
              <a:defRPr/>
            </a:pPr>
            <a:r>
              <a:rPr lang="en-AU" sz="1400" b="1" i="1">
                <a:latin typeface="+mn-lt"/>
              </a:rPr>
              <a:t>Interested in speaking at a PMI Adelaide Chapter event</a:t>
            </a:r>
            <a:r>
              <a:rPr lang="en-AU" sz="1400" b="1" i="1">
                <a:ln w="0"/>
                <a:effectLst>
                  <a:outerShdw blurRad="38100" dist="25400" dir="5400000" algn="ctr" rotWithShape="0">
                    <a:srgbClr val="6E747A">
                      <a:alpha val="43000"/>
                    </a:srgbClr>
                  </a:outerShdw>
                </a:effectLst>
              </a:rPr>
              <a:t>. Email: </a:t>
            </a:r>
            <a:r>
              <a:rPr lang="en-AU" sz="1400" b="1" i="1">
                <a:ln w="0"/>
                <a:solidFill>
                  <a:srgbClr val="0070C0"/>
                </a:solidFill>
                <a:effectLst>
                  <a:outerShdw blurRad="38100" dist="25400" dir="5400000" algn="ctr" rotWithShape="0">
                    <a:srgbClr val="6E747A">
                      <a:alpha val="43000"/>
                    </a:srgbClr>
                  </a:outerShdw>
                </a:effectLst>
                <a:latin typeface="+mn-lt"/>
              </a:rPr>
              <a:t>events@pmiadelaide.org</a:t>
            </a:r>
            <a:endParaRPr lang="en-AU" sz="1400" b="1" i="1">
              <a:solidFill>
                <a:srgbClr val="0070C0"/>
              </a:solidFill>
              <a:latin typeface="+mn-lt"/>
            </a:endParaRPr>
          </a:p>
          <a:p>
            <a:pPr eaLnBrk="1" fontAlgn="auto" hangingPunct="1">
              <a:lnSpc>
                <a:spcPct val="200000"/>
              </a:lnSpc>
              <a:spcBef>
                <a:spcPts val="0"/>
              </a:spcBef>
              <a:spcAft>
                <a:spcPts val="0"/>
              </a:spcAft>
              <a:defRPr/>
            </a:pPr>
            <a:endParaRPr lang="en-AU" i="1">
              <a:solidFill>
                <a:srgbClr val="00B0F0"/>
              </a:solidFill>
              <a:latin typeface="+mn-lt"/>
            </a:endParaRPr>
          </a:p>
        </p:txBody>
      </p:sp>
      <p:pic>
        <p:nvPicPr>
          <p:cNvPr id="11" name="Picture 10">
            <a:extLst>
              <a:ext uri="{FF2B5EF4-FFF2-40B4-BE49-F238E27FC236}">
                <a16:creationId xmlns:a16="http://schemas.microsoft.com/office/drawing/2014/main" id="{378918B3-FC14-9110-1EBF-19F16BA865C1}"/>
              </a:ext>
            </a:extLst>
          </p:cNvPr>
          <p:cNvPicPr>
            <a:picLocks noChangeAspect="1"/>
          </p:cNvPicPr>
          <p:nvPr/>
        </p:nvPicPr>
        <p:blipFill>
          <a:blip r:embed="rId7"/>
          <a:stretch>
            <a:fillRect/>
          </a:stretch>
        </p:blipFill>
        <p:spPr>
          <a:xfrm>
            <a:off x="8373163" y="1659855"/>
            <a:ext cx="3615732" cy="2711799"/>
          </a:xfrm>
          <a:prstGeom prst="rect">
            <a:avLst/>
          </a:prstGeom>
        </p:spPr>
      </p:pic>
      <p:sp>
        <p:nvSpPr>
          <p:cNvPr id="12" name="Title 9">
            <a:extLst>
              <a:ext uri="{FF2B5EF4-FFF2-40B4-BE49-F238E27FC236}">
                <a16:creationId xmlns:a16="http://schemas.microsoft.com/office/drawing/2014/main" id="{A0590919-D681-C658-6EB1-C83919436F8A}"/>
              </a:ext>
            </a:extLst>
          </p:cNvPr>
          <p:cNvSpPr>
            <a:spLocks noGrp="1"/>
          </p:cNvSpPr>
          <p:nvPr>
            <p:ph type="title"/>
          </p:nvPr>
        </p:nvSpPr>
        <p:spPr>
          <a:xfrm>
            <a:off x="4400549" y="300641"/>
            <a:ext cx="7063863" cy="377825"/>
          </a:xfrm>
        </p:spPr>
        <p:txBody>
          <a:bodyPr>
            <a:noAutofit/>
          </a:bodyPr>
          <a:lstStyle/>
          <a:p>
            <a:pPr algn="ctr" eaLnBrk="1" hangingPunct="1"/>
            <a:r>
              <a:rPr lang="en-AU" altLang="en-US" sz="4000" b="1">
                <a:solidFill>
                  <a:srgbClr val="00B0F0"/>
                </a:solidFill>
                <a:latin typeface="Calibri" panose="020F0502020204030204" pitchFamily="34" charset="0"/>
                <a:cs typeface="Calibri" panose="020F0502020204030204" pitchFamily="34" charset="0"/>
              </a:rPr>
              <a:t>Upcoming Events</a:t>
            </a:r>
          </a:p>
        </p:txBody>
      </p:sp>
      <p:pic>
        <p:nvPicPr>
          <p:cNvPr id="3" name="Picture 4" descr="Logo, company name&#10;&#10;Description automatically generated">
            <a:extLst>
              <a:ext uri="{FF2B5EF4-FFF2-40B4-BE49-F238E27FC236}">
                <a16:creationId xmlns:a16="http://schemas.microsoft.com/office/drawing/2014/main" id="{3F4133F3-D833-1A38-0F43-391D2E9B1861}"/>
              </a:ext>
            </a:extLst>
          </p:cNvPr>
          <p:cNvPicPr>
            <a:picLocks noChangeAspect="1"/>
          </p:cNvPicPr>
          <p:nvPr/>
        </p:nvPicPr>
        <p:blipFill>
          <a:blip r:embed="rId8"/>
          <a:stretch>
            <a:fillRect/>
          </a:stretch>
        </p:blipFill>
        <p:spPr>
          <a:xfrm>
            <a:off x="64477" y="5799428"/>
            <a:ext cx="2743200" cy="925299"/>
          </a:xfrm>
          <a:prstGeom prst="rect">
            <a:avLst/>
          </a:prstGeom>
        </p:spPr>
      </p:pic>
    </p:spTree>
    <p:extLst>
      <p:ext uri="{BB962C8B-B14F-4D97-AF65-F5344CB8AC3E}">
        <p14:creationId xmlns:p14="http://schemas.microsoft.com/office/powerpoint/2010/main" val="3931865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3F95E5-B944-4C4C-B1C1-42B127F2A69A}"/>
              </a:ext>
            </a:extLst>
          </p:cNvPr>
          <p:cNvPicPr>
            <a:picLocks noChangeAspect="1"/>
          </p:cNvPicPr>
          <p:nvPr/>
        </p:nvPicPr>
        <p:blipFill>
          <a:blip r:embed="rId3"/>
          <a:stretch>
            <a:fillRect/>
          </a:stretch>
        </p:blipFill>
        <p:spPr>
          <a:xfrm>
            <a:off x="6096000" y="1963831"/>
            <a:ext cx="1573025" cy="1657350"/>
          </a:xfrm>
          <a:prstGeom prst="rect">
            <a:avLst/>
          </a:prstGeom>
        </p:spPr>
      </p:pic>
      <p:sp>
        <p:nvSpPr>
          <p:cNvPr id="5" name="Slide Number Placeholder 4">
            <a:extLst>
              <a:ext uri="{FF2B5EF4-FFF2-40B4-BE49-F238E27FC236}">
                <a16:creationId xmlns:a16="http://schemas.microsoft.com/office/drawing/2014/main" id="{F48AC107-6CD4-F94D-92DB-F04209BEC1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FCEF-5573-7E43-8272-70C9D66591DA}" type="slidenum">
              <a:rPr kumimoji="0" 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3BC814C0-43D9-4CF7-B0EF-D32D5AB787F5}"/>
              </a:ext>
            </a:extLst>
          </p:cNvPr>
          <p:cNvSpPr>
            <a:spLocks noGrp="1"/>
          </p:cNvSpPr>
          <p:nvPr>
            <p:ph type="ctrTitle"/>
          </p:nvPr>
        </p:nvSpPr>
        <p:spPr>
          <a:xfrm>
            <a:off x="1180512" y="1341261"/>
            <a:ext cx="6774595" cy="4060294"/>
          </a:xfrm>
        </p:spPr>
        <p:txBody>
          <a:bodyPr/>
          <a:lstStyle/>
          <a:p>
            <a:pPr algn="ctr">
              <a:defRPr/>
            </a:pPr>
            <a:br>
              <a:rPr lang="en-US" altLang="en-US" sz="3200" b="1" i="1" cap="none">
                <a:latin typeface="Calibri" panose="020F0502020204030204" pitchFamily="34" charset="0"/>
                <a:cs typeface="Calibri" panose="020F0502020204030204" pitchFamily="34" charset="0"/>
              </a:rPr>
            </a:br>
            <a:r>
              <a:rPr lang="en-US" altLang="en-US" sz="3200" b="1" i="1" cap="none">
                <a:latin typeface="Calibri" panose="020F0502020204030204" pitchFamily="34" charset="0"/>
                <a:cs typeface="Calibri" panose="020F0502020204030204" pitchFamily="34" charset="0"/>
              </a:rPr>
              <a:t>Thank you to all of you who </a:t>
            </a:r>
            <a:br>
              <a:rPr lang="en-US" altLang="en-US" sz="3200" b="1" i="1" cap="none">
                <a:latin typeface="Calibri" panose="020F0502020204030204" pitchFamily="34" charset="0"/>
                <a:cs typeface="Calibri" panose="020F0502020204030204" pitchFamily="34" charset="0"/>
              </a:rPr>
            </a:br>
            <a:r>
              <a:rPr lang="en-US" altLang="en-US" sz="3200" b="1" i="1" cap="none">
                <a:latin typeface="Calibri" panose="020F0502020204030204" pitchFamily="34" charset="0"/>
                <a:cs typeface="Calibri" panose="020F0502020204030204" pitchFamily="34" charset="0"/>
              </a:rPr>
              <a:t>have attend this evening.</a:t>
            </a:r>
            <a:br>
              <a:rPr lang="en-US" altLang="en-US" sz="3200" b="1" i="1" cap="none">
                <a:latin typeface="Calibri" panose="020F0502020204030204" pitchFamily="34" charset="0"/>
                <a:cs typeface="Calibri" panose="020F0502020204030204" pitchFamily="34" charset="0"/>
              </a:rPr>
            </a:br>
            <a:r>
              <a:rPr lang="en-US" altLang="en-US" sz="3200" b="1" i="1" cap="none">
                <a:latin typeface="Calibri" panose="020F0502020204030204" pitchFamily="34" charset="0"/>
                <a:cs typeface="Calibri" panose="020F0502020204030204" pitchFamily="34" charset="0"/>
              </a:rPr>
              <a:t>We hope to see you at our next event</a:t>
            </a:r>
            <a:br>
              <a:rPr lang="en-US" altLang="en-US" sz="3200" b="1" i="1" cap="none">
                <a:latin typeface="Calibri" panose="020F0502020204030204" pitchFamily="34" charset="0"/>
                <a:cs typeface="Calibri" panose="020F0502020204030204" pitchFamily="34" charset="0"/>
              </a:rPr>
            </a:br>
            <a:endParaRPr lang="en-AU" sz="3200"/>
          </a:p>
        </p:txBody>
      </p:sp>
      <p:pic>
        <p:nvPicPr>
          <p:cNvPr id="2" name="Picture 1" descr="Text&#10;&#10;Description automatically generated">
            <a:extLst>
              <a:ext uri="{FF2B5EF4-FFF2-40B4-BE49-F238E27FC236}">
                <a16:creationId xmlns:a16="http://schemas.microsoft.com/office/drawing/2014/main" id="{0CE61187-89D9-945A-7AF8-DE1F9BDE9C9E}"/>
              </a:ext>
            </a:extLst>
          </p:cNvPr>
          <p:cNvPicPr>
            <a:picLocks noChangeAspect="1"/>
          </p:cNvPicPr>
          <p:nvPr/>
        </p:nvPicPr>
        <p:blipFill>
          <a:blip r:embed="rId4"/>
          <a:stretch>
            <a:fillRect/>
          </a:stretch>
        </p:blipFill>
        <p:spPr>
          <a:xfrm>
            <a:off x="38449" y="10864"/>
            <a:ext cx="3719635" cy="1331238"/>
          </a:xfrm>
          <a:prstGeom prst="rect">
            <a:avLst/>
          </a:prstGeom>
        </p:spPr>
      </p:pic>
      <p:pic>
        <p:nvPicPr>
          <p:cNvPr id="3" name="Picture 7" descr="Logo, company name&#10;&#10;Description automatically generated">
            <a:extLst>
              <a:ext uri="{FF2B5EF4-FFF2-40B4-BE49-F238E27FC236}">
                <a16:creationId xmlns:a16="http://schemas.microsoft.com/office/drawing/2014/main" id="{CA12279A-C31D-FE1D-81B6-3BE0D5C88881}"/>
              </a:ext>
            </a:extLst>
          </p:cNvPr>
          <p:cNvPicPr>
            <a:picLocks noChangeAspect="1"/>
          </p:cNvPicPr>
          <p:nvPr/>
        </p:nvPicPr>
        <p:blipFill>
          <a:blip r:embed="rId5"/>
          <a:stretch>
            <a:fillRect/>
          </a:stretch>
        </p:blipFill>
        <p:spPr>
          <a:xfrm>
            <a:off x="38100" y="6174132"/>
            <a:ext cx="1817687" cy="613118"/>
          </a:xfrm>
          <a:prstGeom prst="rect">
            <a:avLst/>
          </a:prstGeom>
        </p:spPr>
      </p:pic>
    </p:spTree>
    <p:extLst>
      <p:ext uri="{BB962C8B-B14F-4D97-AF65-F5344CB8AC3E}">
        <p14:creationId xmlns:p14="http://schemas.microsoft.com/office/powerpoint/2010/main" val="733342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a:extLst>
              <a:ext uri="{FF2B5EF4-FFF2-40B4-BE49-F238E27FC236}">
                <a16:creationId xmlns:a16="http://schemas.microsoft.com/office/drawing/2014/main" id="{0E2DD2DA-0A80-473D-B820-6ADD09D754DE}"/>
              </a:ext>
            </a:extLst>
          </p:cNvPr>
          <p:cNvSpPr>
            <a:spLocks noGrp="1" noChangeArrowheads="1"/>
          </p:cNvSpPr>
          <p:nvPr>
            <p:ph type="sldNum" sz="quarter" idx="12"/>
          </p:nvPr>
        </p:nvSpPr>
        <p:spPr bwMode="auto">
          <a:xfrm>
            <a:off x="9321553"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FB7A544-5E43-4129-A7C4-B02B042A0914}" type="slidenum">
              <a:rPr lang="en-US" altLang="en-US" sz="1200" smtClean="0">
                <a:solidFill>
                  <a:srgbClr val="898989"/>
                </a:solidFill>
              </a:rPr>
              <a:pPr>
                <a:lnSpc>
                  <a:spcPct val="100000"/>
                </a:lnSpc>
                <a:spcBef>
                  <a:spcPct val="0"/>
                </a:spcBef>
                <a:buFontTx/>
                <a:buNone/>
              </a:pPr>
              <a:t>7</a:t>
            </a:fld>
            <a:endParaRPr lang="en-US" altLang="en-US" sz="1200">
              <a:solidFill>
                <a:srgbClr val="898989"/>
              </a:solidFill>
            </a:endParaRPr>
          </a:p>
        </p:txBody>
      </p:sp>
      <p:sp>
        <p:nvSpPr>
          <p:cNvPr id="16" name="Rectangle 15">
            <a:extLst>
              <a:ext uri="{FF2B5EF4-FFF2-40B4-BE49-F238E27FC236}">
                <a16:creationId xmlns:a16="http://schemas.microsoft.com/office/drawing/2014/main" id="{23060B3B-8F7F-49AB-B68F-92600A8AA5E5}"/>
              </a:ext>
            </a:extLst>
          </p:cNvPr>
          <p:cNvSpPr/>
          <p:nvPr/>
        </p:nvSpPr>
        <p:spPr>
          <a:xfrm>
            <a:off x="3255715" y="6163785"/>
            <a:ext cx="8809038" cy="646112"/>
          </a:xfrm>
          <a:prstGeom prst="rect">
            <a:avLst/>
          </a:prstGeom>
        </p:spPr>
        <p:txBody>
          <a:bodyPr>
            <a:spAutoFit/>
          </a:bodyPr>
          <a:lstStyle/>
          <a:p>
            <a:pPr eaLnBrk="1" fontAlgn="auto" hangingPunct="1">
              <a:lnSpc>
                <a:spcPct val="200000"/>
              </a:lnSpc>
              <a:spcBef>
                <a:spcPts val="0"/>
              </a:spcBef>
              <a:spcAft>
                <a:spcPts val="0"/>
              </a:spcAft>
              <a:defRPr/>
            </a:pPr>
            <a:r>
              <a:rPr lang="en-AU" b="1" i="1">
                <a:latin typeface="+mn-lt"/>
              </a:rPr>
              <a:t> Interested in becoming a Chapter partner or Sponsor  </a:t>
            </a:r>
            <a:r>
              <a:rPr lang="en-AU" b="1" i="1">
                <a:ln w="0"/>
                <a:solidFill>
                  <a:srgbClr val="00B0F0"/>
                </a:solidFill>
                <a:effectLst>
                  <a:outerShdw blurRad="38100" dist="25400" dir="5400000" algn="ctr" rotWithShape="0">
                    <a:srgbClr val="6E747A">
                      <a:alpha val="43000"/>
                    </a:srgbClr>
                  </a:outerShdw>
                </a:effectLst>
                <a:latin typeface="+mn-lt"/>
              </a:rPr>
              <a:t>- </a:t>
            </a:r>
            <a:r>
              <a:rPr lang="en-AU" b="1" i="1">
                <a:ln w="0"/>
                <a:solidFill>
                  <a:srgbClr val="0070C0"/>
                </a:solidFill>
                <a:effectLst>
                  <a:outerShdw blurRad="38100" dist="25400" dir="5400000" algn="ctr" rotWithShape="0">
                    <a:srgbClr val="6E747A">
                      <a:alpha val="43000"/>
                    </a:srgbClr>
                  </a:outerShdw>
                </a:effectLst>
                <a:latin typeface="+mn-lt"/>
              </a:rPr>
              <a:t>peterpavan@pmiadelaide.org</a:t>
            </a:r>
            <a:endParaRPr lang="en-AU" b="1" i="1">
              <a:solidFill>
                <a:srgbClr val="0070C0"/>
              </a:solidFill>
              <a:latin typeface="+mn-lt"/>
            </a:endParaRPr>
          </a:p>
        </p:txBody>
      </p:sp>
      <p:sp>
        <p:nvSpPr>
          <p:cNvPr id="2" name="TextBox 1">
            <a:extLst>
              <a:ext uri="{FF2B5EF4-FFF2-40B4-BE49-F238E27FC236}">
                <a16:creationId xmlns:a16="http://schemas.microsoft.com/office/drawing/2014/main" id="{3249EB33-7989-4274-82D6-28E367372D04}"/>
              </a:ext>
            </a:extLst>
          </p:cNvPr>
          <p:cNvSpPr txBox="1"/>
          <p:nvPr/>
        </p:nvSpPr>
        <p:spPr>
          <a:xfrm>
            <a:off x="11353800" y="896645"/>
            <a:ext cx="710953" cy="426128"/>
          </a:xfrm>
          <a:prstGeom prst="rect">
            <a:avLst/>
          </a:prstGeom>
          <a:solidFill>
            <a:schemeClr val="bg1"/>
          </a:solidFill>
        </p:spPr>
        <p:txBody>
          <a:bodyPr wrap="square" rtlCol="0">
            <a:spAutoFit/>
          </a:bodyPr>
          <a:lstStyle/>
          <a:p>
            <a:endParaRPr lang="en-AU"/>
          </a:p>
        </p:txBody>
      </p:sp>
      <p:pic>
        <p:nvPicPr>
          <p:cNvPr id="5" name="Picture 4" descr="Text&#10;&#10;Description automatically generated">
            <a:extLst>
              <a:ext uri="{FF2B5EF4-FFF2-40B4-BE49-F238E27FC236}">
                <a16:creationId xmlns:a16="http://schemas.microsoft.com/office/drawing/2014/main" id="{AFEB0081-EF45-DE04-7D6F-77D342CF2588}"/>
              </a:ext>
            </a:extLst>
          </p:cNvPr>
          <p:cNvPicPr>
            <a:picLocks noChangeAspect="1"/>
          </p:cNvPicPr>
          <p:nvPr/>
        </p:nvPicPr>
        <p:blipFill>
          <a:blip r:embed="rId3"/>
          <a:stretch>
            <a:fillRect/>
          </a:stretch>
        </p:blipFill>
        <p:spPr>
          <a:xfrm>
            <a:off x="38449" y="10864"/>
            <a:ext cx="2694915" cy="964496"/>
          </a:xfrm>
          <a:prstGeom prst="rect">
            <a:avLst/>
          </a:prstGeom>
        </p:spPr>
      </p:pic>
      <p:pic>
        <p:nvPicPr>
          <p:cNvPr id="9" name="Picture 8" descr="Diagram&#10;&#10;Description automatically generated with low confidence">
            <a:extLst>
              <a:ext uri="{FF2B5EF4-FFF2-40B4-BE49-F238E27FC236}">
                <a16:creationId xmlns:a16="http://schemas.microsoft.com/office/drawing/2014/main" id="{525F5A20-1C1E-F611-4041-D581F0034395}"/>
              </a:ext>
            </a:extLst>
          </p:cNvPr>
          <p:cNvPicPr>
            <a:picLocks noChangeAspect="1"/>
          </p:cNvPicPr>
          <p:nvPr/>
        </p:nvPicPr>
        <p:blipFill>
          <a:blip r:embed="rId4"/>
          <a:stretch>
            <a:fillRect/>
          </a:stretch>
        </p:blipFill>
        <p:spPr>
          <a:xfrm>
            <a:off x="2654176" y="48103"/>
            <a:ext cx="9462370" cy="6308246"/>
          </a:xfrm>
          <a:prstGeom prst="rect">
            <a:avLst/>
          </a:prstGeom>
        </p:spPr>
      </p:pic>
      <p:pic>
        <p:nvPicPr>
          <p:cNvPr id="3" name="Picture 3" descr="Logo, company name&#10;&#10;Description automatically generated">
            <a:extLst>
              <a:ext uri="{FF2B5EF4-FFF2-40B4-BE49-F238E27FC236}">
                <a16:creationId xmlns:a16="http://schemas.microsoft.com/office/drawing/2014/main" id="{266A2073-9279-723E-3271-119D1D4746B4}"/>
              </a:ext>
            </a:extLst>
          </p:cNvPr>
          <p:cNvPicPr>
            <a:picLocks noChangeAspect="1"/>
          </p:cNvPicPr>
          <p:nvPr/>
        </p:nvPicPr>
        <p:blipFill>
          <a:blip r:embed="rId5"/>
          <a:stretch>
            <a:fillRect/>
          </a:stretch>
        </p:blipFill>
        <p:spPr>
          <a:xfrm>
            <a:off x="35169" y="5799428"/>
            <a:ext cx="2743200" cy="925299"/>
          </a:xfrm>
          <a:prstGeom prst="rect">
            <a:avLst/>
          </a:prstGeom>
        </p:spPr>
      </p:pic>
    </p:spTree>
    <p:extLst>
      <p:ext uri="{BB962C8B-B14F-4D97-AF65-F5344CB8AC3E}">
        <p14:creationId xmlns:p14="http://schemas.microsoft.com/office/powerpoint/2010/main" val="2238238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14B8-C388-39A7-574C-73B27AA461F7}"/>
              </a:ext>
            </a:extLst>
          </p:cNvPr>
          <p:cNvSpPr>
            <a:spLocks noGrp="1"/>
          </p:cNvSpPr>
          <p:nvPr>
            <p:ph type="ctrTitle"/>
          </p:nvPr>
        </p:nvSpPr>
        <p:spPr/>
        <p:txBody>
          <a:bodyPr/>
          <a:lstStyle/>
          <a:p>
            <a:r>
              <a:rPr lang="en-AU"/>
              <a:t>2023 ANNUAL GENERAL MEETING</a:t>
            </a:r>
          </a:p>
        </p:txBody>
      </p:sp>
      <p:sp>
        <p:nvSpPr>
          <p:cNvPr id="3" name="Slide Number Placeholder 2">
            <a:extLst>
              <a:ext uri="{FF2B5EF4-FFF2-40B4-BE49-F238E27FC236}">
                <a16:creationId xmlns:a16="http://schemas.microsoft.com/office/drawing/2014/main" id="{FB107C63-DF9E-6B73-CE69-466D5EF83EAB}"/>
              </a:ext>
            </a:extLst>
          </p:cNvPr>
          <p:cNvSpPr>
            <a:spLocks noGrp="1"/>
          </p:cNvSpPr>
          <p:nvPr>
            <p:ph type="sldNum" sz="quarter" idx="12"/>
          </p:nvPr>
        </p:nvSpPr>
        <p:spPr/>
        <p:txBody>
          <a:bodyPr/>
          <a:lstStyle/>
          <a:p>
            <a:fld id="{6973FCEF-5573-7E43-8272-70C9D66591DA}" type="slidenum">
              <a:rPr lang="en-US" smtClean="0"/>
              <a:pPr/>
              <a:t>8</a:t>
            </a:fld>
            <a:endParaRPr lang="en-US"/>
          </a:p>
        </p:txBody>
      </p:sp>
    </p:spTree>
    <p:extLst>
      <p:ext uri="{BB962C8B-B14F-4D97-AF65-F5344CB8AC3E}">
        <p14:creationId xmlns:p14="http://schemas.microsoft.com/office/powerpoint/2010/main" val="1910884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AF10-8D4A-5008-220A-63DA8D03317B}"/>
              </a:ext>
            </a:extLst>
          </p:cNvPr>
          <p:cNvSpPr>
            <a:spLocks noGrp="1"/>
          </p:cNvSpPr>
          <p:nvPr>
            <p:ph type="title"/>
          </p:nvPr>
        </p:nvSpPr>
        <p:spPr>
          <a:xfrm>
            <a:off x="838200" y="491048"/>
            <a:ext cx="10515600" cy="1325563"/>
          </a:xfrm>
        </p:spPr>
        <p:txBody>
          <a:bodyPr/>
          <a:lstStyle/>
          <a:p>
            <a:r>
              <a:rPr lang="en-AU" b="1"/>
              <a:t>CHAPTER VS </a:t>
            </a:r>
            <a:r>
              <a:rPr lang="en-AU" sz="4000" b="1">
                <a:solidFill>
                  <a:srgbClr val="00B0F0"/>
                </a:solidFill>
                <a:latin typeface="+mn-lt"/>
              </a:rPr>
              <a:t>2022</a:t>
            </a:r>
            <a:r>
              <a:rPr lang="en-AU" b="1"/>
              <a:t> </a:t>
            </a:r>
            <a:r>
              <a:rPr lang="en-AU" sz="4000" b="1">
                <a:solidFill>
                  <a:srgbClr val="00B0F0"/>
                </a:solidFill>
                <a:latin typeface="+mn-lt"/>
              </a:rPr>
              <a:t>STRATEGIC OBJECTIVES </a:t>
            </a:r>
            <a:endParaRPr lang="en-US" sz="4000" b="1">
              <a:solidFill>
                <a:srgbClr val="00B0F0"/>
              </a:solidFill>
              <a:latin typeface="+mn-lt"/>
            </a:endParaRPr>
          </a:p>
        </p:txBody>
      </p:sp>
      <p:sp>
        <p:nvSpPr>
          <p:cNvPr id="3" name="Subtitle 2">
            <a:extLst>
              <a:ext uri="{FF2B5EF4-FFF2-40B4-BE49-F238E27FC236}">
                <a16:creationId xmlns:a16="http://schemas.microsoft.com/office/drawing/2014/main" id="{2EE341FA-24F4-34E6-09E7-7EE3C87D90B1}"/>
              </a:ext>
            </a:extLst>
          </p:cNvPr>
          <p:cNvSpPr>
            <a:spLocks noGrp="1"/>
          </p:cNvSpPr>
          <p:nvPr>
            <p:ph type="body" idx="1"/>
          </p:nvPr>
        </p:nvSpPr>
        <p:spPr>
          <a:xfrm>
            <a:off x="387248" y="1841550"/>
            <a:ext cx="2601502" cy="823912"/>
          </a:xfrm>
        </p:spPr>
        <p:txBody>
          <a:bodyPr/>
          <a:lstStyle/>
          <a:p>
            <a:r>
              <a:rPr lang="en-AU"/>
              <a:t>CHAPTER </a:t>
            </a:r>
            <a:endParaRPr lang="en-US"/>
          </a:p>
        </p:txBody>
      </p:sp>
      <p:graphicFrame>
        <p:nvGraphicFramePr>
          <p:cNvPr id="7" name="Content Placeholder 6">
            <a:extLst>
              <a:ext uri="{FF2B5EF4-FFF2-40B4-BE49-F238E27FC236}">
                <a16:creationId xmlns:a16="http://schemas.microsoft.com/office/drawing/2014/main" id="{6845E387-77BB-FBA8-FD2B-B46ED77B1DDB}"/>
              </a:ext>
            </a:extLst>
          </p:cNvPr>
          <p:cNvGraphicFramePr>
            <a:graphicFrameLocks noGrp="1"/>
          </p:cNvGraphicFramePr>
          <p:nvPr>
            <p:ph sz="half" idx="2"/>
          </p:nvPr>
        </p:nvGraphicFramePr>
        <p:xfrm>
          <a:off x="2061087" y="1606959"/>
          <a:ext cx="8311945" cy="4184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1C5B91E4-AA22-E23D-ACBE-E1E61026A280}"/>
              </a:ext>
            </a:extLst>
          </p:cNvPr>
          <p:cNvSpPr>
            <a:spLocks noGrp="1"/>
          </p:cNvSpPr>
          <p:nvPr>
            <p:ph type="body" sz="quarter" idx="3"/>
          </p:nvPr>
        </p:nvSpPr>
        <p:spPr>
          <a:xfrm>
            <a:off x="239662" y="3988978"/>
            <a:ext cx="1821425" cy="823912"/>
          </a:xfrm>
        </p:spPr>
        <p:txBody>
          <a:bodyPr/>
          <a:lstStyle/>
          <a:p>
            <a:r>
              <a:rPr lang="en-AU"/>
              <a:t>PMI GLOBAL</a:t>
            </a:r>
            <a:endParaRPr lang="en-US"/>
          </a:p>
        </p:txBody>
      </p:sp>
      <p:sp>
        <p:nvSpPr>
          <p:cNvPr id="8" name="Slide Number Placeholder 7">
            <a:extLst>
              <a:ext uri="{FF2B5EF4-FFF2-40B4-BE49-F238E27FC236}">
                <a16:creationId xmlns:a16="http://schemas.microsoft.com/office/drawing/2014/main" id="{8A8DD481-DF57-2FFD-EEB8-8D919C6C1AEE}"/>
              </a:ext>
            </a:extLst>
          </p:cNvPr>
          <p:cNvSpPr>
            <a:spLocks noGrp="1"/>
          </p:cNvSpPr>
          <p:nvPr>
            <p:ph type="sldNum" sz="quarter" idx="12"/>
          </p:nvPr>
        </p:nvSpPr>
        <p:spPr/>
        <p:txBody>
          <a:bodyPr/>
          <a:lstStyle/>
          <a:p>
            <a:fld id="{4970E6F6-C54C-4446-A854-4C8BE60A29A6}" type="slidenum">
              <a:rPr lang="en-US" smtClean="0"/>
              <a:t>9</a:t>
            </a:fld>
            <a:endParaRPr lang="en-US"/>
          </a:p>
        </p:txBody>
      </p:sp>
      <p:pic>
        <p:nvPicPr>
          <p:cNvPr id="6" name="Picture 5" descr="Text&#10;&#10;Description automatically generated">
            <a:extLst>
              <a:ext uri="{FF2B5EF4-FFF2-40B4-BE49-F238E27FC236}">
                <a16:creationId xmlns:a16="http://schemas.microsoft.com/office/drawing/2014/main" id="{A7F67749-E1C2-A9A9-4BF5-A3F7138031C3}"/>
              </a:ext>
            </a:extLst>
          </p:cNvPr>
          <p:cNvPicPr>
            <a:picLocks noChangeAspect="1"/>
          </p:cNvPicPr>
          <p:nvPr/>
        </p:nvPicPr>
        <p:blipFill>
          <a:blip r:embed="rId7"/>
          <a:stretch>
            <a:fillRect/>
          </a:stretch>
        </p:blipFill>
        <p:spPr>
          <a:xfrm>
            <a:off x="38449" y="10864"/>
            <a:ext cx="3719635" cy="1331238"/>
          </a:xfrm>
          <a:prstGeom prst="rect">
            <a:avLst/>
          </a:prstGeom>
        </p:spPr>
      </p:pic>
      <p:pic>
        <p:nvPicPr>
          <p:cNvPr id="23" name="Picture 23" descr="Logo, company name&#10;&#10;Description automatically generated">
            <a:extLst>
              <a:ext uri="{FF2B5EF4-FFF2-40B4-BE49-F238E27FC236}">
                <a16:creationId xmlns:a16="http://schemas.microsoft.com/office/drawing/2014/main" id="{9E1CCAD6-EE97-8D49-2588-14D743226D45}"/>
              </a:ext>
            </a:extLst>
          </p:cNvPr>
          <p:cNvPicPr>
            <a:picLocks noChangeAspect="1"/>
          </p:cNvPicPr>
          <p:nvPr/>
        </p:nvPicPr>
        <p:blipFill>
          <a:blip r:embed="rId8"/>
          <a:stretch>
            <a:fillRect/>
          </a:stretch>
        </p:blipFill>
        <p:spPr>
          <a:xfrm>
            <a:off x="35169" y="5936197"/>
            <a:ext cx="2743200" cy="925299"/>
          </a:xfrm>
          <a:prstGeom prst="rect">
            <a:avLst/>
          </a:prstGeom>
        </p:spPr>
      </p:pic>
    </p:spTree>
    <p:extLst>
      <p:ext uri="{BB962C8B-B14F-4D97-AF65-F5344CB8AC3E}">
        <p14:creationId xmlns:p14="http://schemas.microsoft.com/office/powerpoint/2010/main" val="74501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7" grpId="0">
        <p:bldAsOne/>
      </p:bldGraphic>
      <p:bldP spid="5" grpId="0" build="p"/>
    </p:bldLst>
  </p:timing>
</p:sld>
</file>

<file path=ppt/theme/theme1.xml><?xml version="1.0" encoding="utf-8"?>
<a:theme xmlns:a="http://schemas.openxmlformats.org/drawingml/2006/main" name="BPMN_Introdu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efault Theme">
  <a:themeElements>
    <a:clrScheme name="Millpond">
      <a:dk1>
        <a:srgbClr val="000000"/>
      </a:dk1>
      <a:lt1>
        <a:sysClr val="window" lastClr="FFFFFF"/>
      </a:lt1>
      <a:dk2>
        <a:srgbClr val="002E5B"/>
      </a:dk2>
      <a:lt2>
        <a:srgbClr val="EAF4FC"/>
      </a:lt2>
      <a:accent1>
        <a:srgbClr val="1675BA"/>
      </a:accent1>
      <a:accent2>
        <a:srgbClr val="D90E81"/>
      </a:accent2>
      <a:accent3>
        <a:srgbClr val="002E5B"/>
      </a:accent3>
      <a:accent4>
        <a:srgbClr val="F58A27"/>
      </a:accent4>
      <a:accent5>
        <a:srgbClr val="07A99C"/>
      </a:accent5>
      <a:accent6>
        <a:srgbClr val="1CA4D8"/>
      </a:accent6>
      <a:hlink>
        <a:srgbClr val="0000FF"/>
      </a:hlink>
      <a:folHlink>
        <a:srgbClr val="99CCFF"/>
      </a:folHlink>
    </a:clrScheme>
    <a:fontScheme name="Millpond">
      <a:majorFont>
        <a:latin typeface="Roboto Black"/>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TEMPLATE-Millpond PPT Presentation.potx" id="{A1473E77-7DA5-4D71-9692-ACFB1A14BF6C}" vid="{39FA91F2-88D1-49EC-900E-DE255E86ACB0}"/>
    </a:ext>
  </a:extLst>
</a:theme>
</file>

<file path=ppt/theme/theme11.xml><?xml version="1.0" encoding="utf-8"?>
<a:theme xmlns:a="http://schemas.openxmlformats.org/drawingml/2006/main" name="5_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12.xml><?xml version="1.0" encoding="utf-8"?>
<a:theme xmlns:a="http://schemas.openxmlformats.org/drawingml/2006/main" name="Office Theme">
  <a:themeElements>
    <a:clrScheme name="SMSMT">
      <a:dk1>
        <a:srgbClr val="000000"/>
      </a:dk1>
      <a:lt1>
        <a:sysClr val="window" lastClr="FFFFFF"/>
      </a:lt1>
      <a:dk2>
        <a:srgbClr val="404040"/>
      </a:dk2>
      <a:lt2>
        <a:srgbClr val="969696"/>
      </a:lt2>
      <a:accent1>
        <a:srgbClr val="002664"/>
      </a:accent1>
      <a:accent2>
        <a:srgbClr val="000D22"/>
      </a:accent2>
      <a:accent3>
        <a:srgbClr val="00629B"/>
      </a:accent3>
      <a:accent4>
        <a:srgbClr val="00A9E0"/>
      </a:accent4>
      <a:accent5>
        <a:srgbClr val="8C4799"/>
      </a:accent5>
      <a:accent6>
        <a:srgbClr val="882345"/>
      </a:accent6>
      <a:hlink>
        <a:srgbClr val="00629B"/>
      </a:hlink>
      <a:folHlink>
        <a:srgbClr val="8C47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SMSMT">
      <a:dk1>
        <a:srgbClr val="000000"/>
      </a:dk1>
      <a:lt1>
        <a:sysClr val="window" lastClr="FFFFFF"/>
      </a:lt1>
      <a:dk2>
        <a:srgbClr val="404040"/>
      </a:dk2>
      <a:lt2>
        <a:srgbClr val="969696"/>
      </a:lt2>
      <a:accent1>
        <a:srgbClr val="002664"/>
      </a:accent1>
      <a:accent2>
        <a:srgbClr val="000D22"/>
      </a:accent2>
      <a:accent3>
        <a:srgbClr val="00629B"/>
      </a:accent3>
      <a:accent4>
        <a:srgbClr val="00A9E0"/>
      </a:accent4>
      <a:accent5>
        <a:srgbClr val="8C4799"/>
      </a:accent5>
      <a:accent6>
        <a:srgbClr val="882345"/>
      </a:accent6>
      <a:hlink>
        <a:srgbClr val="00629B"/>
      </a:hlink>
      <a:folHlink>
        <a:srgbClr val="8C47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8.xml><?xml version="1.0" encoding="utf-8"?>
<a:theme xmlns:a="http://schemas.openxmlformats.org/drawingml/2006/main" name="1_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07.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29.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43.png"/></Relationships>
</file>

<file path=ppt/webextensions/webextension1.xml><?xml version="1.0" encoding="utf-8"?>
<we:webextension xmlns:we="http://schemas.microsoft.com/office/webextensions/webextension/2010/11" id="{7AD60197-B184-4A6C-80D1-75702FDF08B2}">
  <we:reference id="4f6160f0-3339-47d0-9fd2-7d10a3e86c34" version="3.0.2.4" store="EXCatalog" storeType="EXCatalog"/>
  <we:alternateReferences>
    <we:reference id="WA104379261" version="3.0.2.4" store="en-NZ" storeType="OMEX"/>
  </we:alternateReferences>
  <we:properties>
    <we:property name="mentimeter-slide" value="{&quot;slideNumber&quot;:&quot;9385&quot;,&quot;seriesId&quot;:&quot;alsf3487grsbdqo9zo425f68vs5d3ssu&quot;,&quot;questionId&quot;:&quot;6gxj8x3n7vuc&quot;,&quot;link&quot;:&quot;https://www.mentimeter.com/app/presentation/alsf3487grsbdqo9zo425f68vs5d3ssu/6gxj8x3n7vuc?ppt_app=tru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3B4774E4-1299-4C35-84D4-09C62E2ED62E}">
  <we:reference id="4f6160f0-3339-47d0-9fd2-7d10a3e86c34" version="3.0.2.4" store="EXCatalog" storeType="EXCatalog"/>
  <we:alternateReferences>
    <we:reference id="WA104379261" version="3.0.2.4" store="en-NZ" storeType="OMEX"/>
  </we:alternateReferences>
  <we:properties>
    <we:property name="mentimeter-slide" value="{&quot;slideNumber&quot;:&quot;9363&quot;,&quot;seriesId&quot;:&quot;alsf3487grsbdqo9zo425f68vs5d3ssu&quot;,&quot;questionId&quot;:&quot;he7j1fa27h6o&quot;,&quot;link&quot;:&quot;https://www.mentimeter.com/app/presentation/alsf3487grsbdqo9zo425f68vs5d3ssu/he7j1fa27h6o?ppt_app=true&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700BC719-63FD-4415-BAAB-F3B382233AB5}">
  <we:reference id="4f6160f0-3339-47d0-9fd2-7d10a3e86c34" version="0.0.0.0" store="EXCatalog" storeType="EXCatalog"/>
  <we:alternateReferences>
    <we:reference id="WA104379261" version="0.0.0.0" store="en-NZ" storeType="OMEX"/>
  </we:alternateReferences>
  <we:properties>
    <we:property name="mentimeter-slide" value="{&quot;slideNumber&quot;:&quot;9399&quot;,&quot;seriesId&quot;:&quot;alsf3487grsbdqo9zo425f68vs5d3ssu&quot;,&quot;questionId&quot;:&quot;ian7yofv35jd&quot;,&quot;link&quot;:&quot;https://www.mentimeter.com/app/presentation/alsf3487grsbdqo9zo425f68vs5d3ssu/ian7yofv35jd?ppt_app=tru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501041b-3414-4654-88ff-9a62e6d0867c">
      <UserInfo>
        <DisplayName>SharingLinks.cda948ba-edde-4147-8eab-5a4964216bf2.OrganizationEdit.f1fb4388-73f9-46df-8c5d-bcdb17a0da5d</DisplayName>
        <AccountId>78</AccountId>
        <AccountType/>
      </UserInfo>
      <UserInfo>
        <DisplayName>PMI Adelaide Board Owners</DisplayName>
        <AccountId>6</AccountId>
        <AccountType/>
      </UserInfo>
      <UserInfo>
        <DisplayName>Amir Sinai</DisplayName>
        <AccountId>72</AccountId>
        <AccountType/>
      </UserInfo>
      <UserInfo>
        <DisplayName>Paul MacKeddie</DisplayName>
        <AccountId>16</AccountId>
        <AccountType/>
      </UserInfo>
      <UserInfo>
        <DisplayName>Lachlan Mollison</DisplayName>
        <AccountId>18</AccountId>
        <AccountType/>
      </UserInfo>
      <UserInfo>
        <DisplayName>Graciela Corraldezubielqui</DisplayName>
        <AccountId>15</AccountId>
        <AccountType/>
      </UserInfo>
      <UserInfo>
        <DisplayName>John Edwards</DisplayName>
        <AccountId>36</AccountId>
        <AccountType/>
      </UserInfo>
      <UserInfo>
        <DisplayName>Kushal Kar</DisplayName>
        <AccountId>11</AccountId>
        <AccountType/>
      </UserInfo>
      <UserInfo>
        <DisplayName>Yudhi Mohan-Ram</DisplayName>
        <AccountId>24</AccountId>
        <AccountType/>
      </UserInfo>
    </SharedWithUsers>
    <TaxCatchAll xmlns="2501041b-3414-4654-88ff-9a62e6d0867c" xsi:nil="true"/>
    <lcf76f155ced4ddcb4097134ff3c332f xmlns="b351ae49-980d-4b60-859f-dc376877fc66">
      <Terms xmlns="http://schemas.microsoft.com/office/infopath/2007/PartnerControls"/>
    </lcf76f155ced4ddcb4097134ff3c332f>
    <MediaLengthInSeconds xmlns="b351ae49-980d-4b60-859f-dc376877fc6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7EF9B2CF3ACB4EAD732631B67CD2B1" ma:contentTypeVersion="13" ma:contentTypeDescription="Create a new document." ma:contentTypeScope="" ma:versionID="1ffe64d0cec64352bbf93ce89ce8f06b">
  <xsd:schema xmlns:xsd="http://www.w3.org/2001/XMLSchema" xmlns:xs="http://www.w3.org/2001/XMLSchema" xmlns:p="http://schemas.microsoft.com/office/2006/metadata/properties" xmlns:ns2="2501041b-3414-4654-88ff-9a62e6d0867c" xmlns:ns3="b351ae49-980d-4b60-859f-dc376877fc66" targetNamespace="http://schemas.microsoft.com/office/2006/metadata/properties" ma:root="true" ma:fieldsID="fac4f4920f371611be38c9ed2cf31470" ns2:_="" ns3:_="">
    <xsd:import namespace="2501041b-3414-4654-88ff-9a62e6d0867c"/>
    <xsd:import namespace="b351ae49-980d-4b60-859f-dc376877fc6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1041b-3414-4654-88ff-9a62e6d0867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ad408a-96d2-484d-a430-ffb28aa570bd}" ma:internalName="TaxCatchAll" ma:showField="CatchAllData" ma:web="2501041b-3414-4654-88ff-9a62e6d0867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351ae49-980d-4b60-859f-dc376877fc6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454216e-a2aa-4d8f-a0c5-360743515979"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C6FA37-BAEF-43A9-A6D3-4B10CA894443}">
  <ds:schemaRefs>
    <ds:schemaRef ds:uri="00763ff5-d681-4bb7-9880-ecb1a247e69b"/>
    <ds:schemaRef ds:uri="95999be0-7e6b-4146-a9ae-e85e2654ec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AFD0AF1-B4A8-4F99-B35C-EC2CF3D91072}"/>
</file>

<file path=customXml/itemProps3.xml><?xml version="1.0" encoding="utf-8"?>
<ds:datastoreItem xmlns:ds="http://schemas.openxmlformats.org/officeDocument/2006/customXml" ds:itemID="{134AD2CF-F916-4F2D-A0A6-82030E3EF0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4531</Words>
  <Application>Microsoft Office PowerPoint</Application>
  <PresentationFormat>Widescreen</PresentationFormat>
  <Paragraphs>684</Paragraphs>
  <Slides>60</Slides>
  <Notes>30</Notes>
  <HiddenSlides>0</HiddenSlides>
  <MMClips>0</MMClips>
  <ScaleCrop>false</ScaleCrop>
  <HeadingPairs>
    <vt:vector size="8" baseType="variant">
      <vt:variant>
        <vt:lpstr>Fonts Used</vt:lpstr>
      </vt:variant>
      <vt:variant>
        <vt:i4>20</vt:i4>
      </vt:variant>
      <vt:variant>
        <vt:lpstr>Theme</vt:lpstr>
      </vt:variant>
      <vt:variant>
        <vt:i4>11</vt:i4>
      </vt:variant>
      <vt:variant>
        <vt:lpstr>Embedded OLE Servers</vt:lpstr>
      </vt:variant>
      <vt:variant>
        <vt:i4>1</vt:i4>
      </vt:variant>
      <vt:variant>
        <vt:lpstr>Slide Titles</vt:lpstr>
      </vt:variant>
      <vt:variant>
        <vt:i4>60</vt:i4>
      </vt:variant>
    </vt:vector>
  </HeadingPairs>
  <TitlesOfParts>
    <vt:vector size="92" baseType="lpstr">
      <vt:lpstr>Agrandir</vt:lpstr>
      <vt:lpstr>Agrandir Medium</vt:lpstr>
      <vt:lpstr>Agrandir Text</vt:lpstr>
      <vt:lpstr>Gill Sans</vt:lpstr>
      <vt:lpstr>GT Pressura Mono</vt:lpstr>
      <vt:lpstr>Prata</vt:lpstr>
      <vt:lpstr>System Font Regular</vt:lpstr>
      <vt:lpstr>Ubuntu Light (Body)</vt:lpstr>
      <vt:lpstr>Arial</vt:lpstr>
      <vt:lpstr>Calibri</vt:lpstr>
      <vt:lpstr>Calibri Light</vt:lpstr>
      <vt:lpstr>Lato Light</vt:lpstr>
      <vt:lpstr>Open Sans</vt:lpstr>
      <vt:lpstr>Roboto</vt:lpstr>
      <vt:lpstr>Roboto Black</vt:lpstr>
      <vt:lpstr>Roboto Light</vt:lpstr>
      <vt:lpstr>Roboto Slab</vt:lpstr>
      <vt:lpstr>Times New Roman</vt:lpstr>
      <vt:lpstr>Verdana</vt:lpstr>
      <vt:lpstr>Wingdings</vt:lpstr>
      <vt:lpstr>BPMN_Introduction</vt:lpstr>
      <vt:lpstr>2_Office Theme</vt:lpstr>
      <vt:lpstr>Simple Light</vt:lpstr>
      <vt:lpstr>2_Office Theme</vt:lpstr>
      <vt:lpstr>Custom Design</vt:lpstr>
      <vt:lpstr>Office Theme</vt:lpstr>
      <vt:lpstr>3_Office Theme</vt:lpstr>
      <vt:lpstr>1_Office Theme</vt:lpstr>
      <vt:lpstr>4_Office Theme</vt:lpstr>
      <vt:lpstr>Default Theme</vt:lpstr>
      <vt:lpstr>5_Office Theme</vt:lpstr>
      <vt:lpstr>Worksheet</vt:lpstr>
      <vt:lpstr>PowerPoint Presentation</vt:lpstr>
      <vt:lpstr>Acknowledgment of the Land</vt:lpstr>
      <vt:lpstr>Agenda</vt:lpstr>
      <vt:lpstr>PMI Adelaide, SA Chapter</vt:lpstr>
      <vt:lpstr>Welcome to Our new Members</vt:lpstr>
      <vt:lpstr>Upcoming Events</vt:lpstr>
      <vt:lpstr>PowerPoint Presentation</vt:lpstr>
      <vt:lpstr>2023 ANNUAL GENERAL MEETING</vt:lpstr>
      <vt:lpstr>CHAPTER VS 2022 STRATEGIC OBJECTIVES </vt:lpstr>
      <vt:lpstr>2022 Areas of Focus (Strategy)</vt:lpstr>
      <vt:lpstr>2022 Achievements</vt:lpstr>
      <vt:lpstr>2022 Financials</vt:lpstr>
      <vt:lpstr>2022 Financials</vt:lpstr>
      <vt:lpstr>PowerPoint Presentation</vt:lpstr>
      <vt:lpstr>Vision STATEMENT (SAME) Our Chapter is the most advanced PM community in South Australia.   </vt:lpstr>
      <vt:lpstr>PowerPoint Presentation</vt:lpstr>
      <vt:lpstr>Broaden Our Reach – Strategic Goals</vt:lpstr>
      <vt:lpstr>Deepen Our Impact – Strategic Goals</vt:lpstr>
      <vt:lpstr>Nurture Lasting Relationships – Strategic Goals</vt:lpstr>
      <vt:lpstr>2023 Annual Plan Highlights</vt:lpstr>
      <vt:lpstr>2023 Events Plan</vt:lpstr>
      <vt:lpstr>Q &amp; A</vt:lpstr>
      <vt:lpstr>Authentic Leadership</vt:lpstr>
      <vt:lpstr>PowerPoint Presentation</vt:lpstr>
      <vt:lpstr>Our Training Services</vt:lpstr>
      <vt:lpstr>Mike Roberts</vt:lpstr>
      <vt:lpstr>1x Free Registration  2023 PMP Live Virtual Training Course  Valued at $1,999</vt:lpstr>
      <vt:lpstr>PowerPoint Presentation</vt:lpstr>
      <vt:lpstr>PowerPoint Presentation</vt:lpstr>
      <vt:lpstr>Leadership styles</vt:lpstr>
      <vt:lpstr>Leadership styles</vt:lpstr>
      <vt:lpstr>Authentic Leadership</vt:lpstr>
      <vt:lpstr>Why is it important?</vt:lpstr>
      <vt:lpstr>PowerPoint Presentation</vt:lpstr>
      <vt:lpstr>How do I become an Authentic Leader?</vt:lpstr>
      <vt:lpstr>Step 1: Take a step back and get to know yourself.</vt:lpstr>
      <vt:lpstr>Step 1: Take a step back and get to know yourself.</vt:lpstr>
      <vt:lpstr>Step 2: Live your values</vt:lpstr>
      <vt:lpstr>Step 3: Build strong relationships</vt:lpstr>
      <vt:lpstr>PowerPoint Presentation</vt:lpstr>
      <vt:lpstr>Step 3: Build strong relationships</vt:lpstr>
      <vt:lpstr>Step 3: Build strong relationships</vt:lpstr>
      <vt:lpstr>Step 3: Build strong relationships</vt:lpstr>
      <vt:lpstr>Step 3: Build strong relationships </vt:lpstr>
      <vt:lpstr>Step 4: Continuous learning and growth </vt:lpstr>
      <vt:lpstr>What makes an inauthentic leader?</vt:lpstr>
      <vt:lpstr>PowerPoint Presentation</vt:lpstr>
      <vt:lpstr>The super serious Sponsor</vt:lpstr>
      <vt:lpstr>The perfectionist Lead Engineer</vt:lpstr>
      <vt:lpstr>The SME who never has anything positive to say!</vt:lpstr>
      <vt:lpstr>The Technical Specialist who leaves us confused</vt:lpstr>
      <vt:lpstr>The slightly sensitive Analyst</vt:lpstr>
      <vt:lpstr>Advice from Christian Horner</vt:lpstr>
      <vt:lpstr>PowerPoint Presentation</vt:lpstr>
      <vt:lpstr>PowerPoint Presentation</vt:lpstr>
      <vt:lpstr>Thank you!</vt:lpstr>
      <vt:lpstr>PowerPoint Presentation</vt:lpstr>
      <vt:lpstr>PowerPoint Presentation</vt:lpstr>
      <vt:lpstr>Volunteer with us  volunteers@pmiadelaide.org</vt:lpstr>
      <vt:lpstr> Thank you to all of you who  have attend this evening. We hope to see you at our next event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Field</dc:creator>
  <cp:lastModifiedBy>Dianne Thompson</cp:lastModifiedBy>
  <cp:revision>2</cp:revision>
  <dcterms:created xsi:type="dcterms:W3CDTF">2021-01-28T03:10:17Z</dcterms:created>
  <dcterms:modified xsi:type="dcterms:W3CDTF">2023-03-21T01:04:42Z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0x010100447EF9B2CF3ACB4EAD732631B67CD2B1</vt:lpwstr>
  </property>
  <property fmtid="{D5CDD505-2E9C-101B-9397-08002B2CF9AE}" pid="3" name="Order">
    <vt:lpwstr>412100.000000000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